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9" r:id="rId6"/>
    <p:sldId id="260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4" r:id="rId24"/>
    <p:sldId id="276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91" r:id="rId33"/>
    <p:sldId id="292" r:id="rId34"/>
    <p:sldId id="286" r:id="rId35"/>
    <p:sldId id="287" r:id="rId36"/>
    <p:sldId id="293" r:id="rId37"/>
    <p:sldId id="288" r:id="rId38"/>
  </p:sldIdLst>
  <p:sldSz cx="18288000" cy="10287000"/>
  <p:notesSz cx="6858000" cy="9144000"/>
  <p:embeddedFontLst>
    <p:embeddedFont>
      <p:font typeface="Arimo Bold Italics" panose="020B0604020202020204" charset="0"/>
      <p:regular r:id="rId39"/>
    </p:embeddedFon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DM Sans Bold" charset="0"/>
      <p:regular r:id="rId44"/>
    </p:embeddedFont>
    <p:embeddedFont>
      <p:font typeface="Gliker" panose="020B0604020202020204" charset="0"/>
      <p:regular r:id="rId45"/>
    </p:embeddedFont>
    <p:embeddedFont>
      <p:font typeface="League Spartan" panose="020B0604020202020204" charset="0"/>
      <p:regular r:id="rId46"/>
    </p:embeddedFont>
    <p:embeddedFont>
      <p:font typeface="Poppins Bold" panose="020B0604020202020204" charset="0"/>
      <p:regular r:id="rId47"/>
    </p:embeddedFont>
    <p:embeddedFont>
      <p:font typeface="Sanchez" panose="020B0604020202020204" charset="0"/>
      <p:regular r:id="rId48"/>
    </p:embeddedFont>
    <p:embeddedFont>
      <p:font typeface="Script MT Bold" panose="03040602040607080904" pitchFamily="66" charset="0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76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12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jpg"/><Relationship Id="rId5" Type="http://schemas.openxmlformats.org/officeDocument/2006/relationships/image" Target="../media/image4.png"/><Relationship Id="rId10" Type="http://schemas.openxmlformats.org/officeDocument/2006/relationships/image" Target="../media/image16.jpg"/><Relationship Id="rId4" Type="http://schemas.openxmlformats.org/officeDocument/2006/relationships/image" Target="../media/image3.sv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6990" y="1274700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1581288"/>
            <a:ext cx="8115300" cy="8115300"/>
            <a:chOff x="0" y="0"/>
            <a:chExt cx="10820400" cy="1082040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820400" cy="10820400"/>
              <a:chOff x="0" y="0"/>
              <a:chExt cx="12700000" cy="1270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l="l" t="t" r="r" b="b"/>
                <a:pathLst>
                  <a:path w="13009880" h="1164463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20" y="11470640"/>
                    </a:cubicBezTo>
                    <a:cubicBezTo>
                      <a:pt x="9123680" y="11334750"/>
                      <a:pt x="10237470" y="10519410"/>
                      <a:pt x="11071860" y="9767570"/>
                    </a:cubicBezTo>
                    <a:cubicBezTo>
                      <a:pt x="11625580" y="9268460"/>
                      <a:pt x="11971020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67118" y="495144"/>
              <a:ext cx="10093809" cy="10093809"/>
              <a:chOff x="0" y="0"/>
              <a:chExt cx="12700000" cy="1270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11430" y="857250"/>
                <a:ext cx="13009880" cy="11644630"/>
              </a:xfrm>
              <a:custGeom>
                <a:avLst/>
                <a:gdLst/>
                <a:ahLst/>
                <a:cxnLst/>
                <a:rect l="l" t="t" r="r" b="b"/>
                <a:pathLst>
                  <a:path w="13009880" h="11644630">
                    <a:moveTo>
                      <a:pt x="10152380" y="938530"/>
                    </a:moveTo>
                    <a:cubicBezTo>
                      <a:pt x="8962390" y="189230"/>
                      <a:pt x="8643620" y="154940"/>
                      <a:pt x="7245350" y="0"/>
                    </a:cubicBezTo>
                    <a:cubicBezTo>
                      <a:pt x="4039870" y="38100"/>
                      <a:pt x="1441450" y="1889760"/>
                      <a:pt x="435610" y="4933950"/>
                    </a:cubicBezTo>
                    <a:cubicBezTo>
                      <a:pt x="91440" y="5975350"/>
                      <a:pt x="0" y="7139940"/>
                      <a:pt x="403860" y="8159750"/>
                    </a:cubicBezTo>
                    <a:cubicBezTo>
                      <a:pt x="934720" y="9499600"/>
                      <a:pt x="2254250" y="10407650"/>
                      <a:pt x="3648710" y="10773410"/>
                    </a:cubicBezTo>
                    <a:cubicBezTo>
                      <a:pt x="5043170" y="11140440"/>
                      <a:pt x="6578600" y="11644630"/>
                      <a:pt x="8008620" y="11470640"/>
                    </a:cubicBezTo>
                    <a:cubicBezTo>
                      <a:pt x="9123680" y="11334750"/>
                      <a:pt x="10237470" y="10519410"/>
                      <a:pt x="11071860" y="9767570"/>
                    </a:cubicBezTo>
                    <a:cubicBezTo>
                      <a:pt x="11625580" y="9268460"/>
                      <a:pt x="11971020" y="8576310"/>
                      <a:pt x="12202160" y="7867650"/>
                    </a:cubicBezTo>
                    <a:cubicBezTo>
                      <a:pt x="13009880" y="5401310"/>
                      <a:pt x="12348210" y="2322830"/>
                      <a:pt x="10152380" y="93853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3869" b="-3869"/>
                </a:stretch>
              </a:blipFill>
            </p:spPr>
          </p:sp>
        </p:grpSp>
      </p:grpSp>
      <p:sp>
        <p:nvSpPr>
          <p:cNvPr id="18" name="TextBox 18"/>
          <p:cNvSpPr txBox="1"/>
          <p:nvPr/>
        </p:nvSpPr>
        <p:spPr>
          <a:xfrm>
            <a:off x="10058934" y="3325372"/>
            <a:ext cx="7200366" cy="724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6"/>
              </a:lnSpc>
            </a:pPr>
            <a:r>
              <a:rPr lang="en-US" sz="8226">
                <a:solidFill>
                  <a:srgbClr val="418496"/>
                </a:solidFill>
                <a:latin typeface="Gliker"/>
              </a:rPr>
              <a:t>ATTENDANCE MARKING USING FACE RECOGNITION</a:t>
            </a:r>
          </a:p>
          <a:p>
            <a:pPr algn="ctr">
              <a:lnSpc>
                <a:spcPts val="11516"/>
              </a:lnSpc>
              <a:spcBef>
                <a:spcPct val="0"/>
              </a:spcBef>
            </a:pPr>
            <a:endParaRPr lang="en-US" sz="8226">
              <a:solidFill>
                <a:srgbClr val="418496"/>
              </a:solidFill>
              <a:latin typeface="Gliker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7541623" y="789851"/>
            <a:ext cx="3204754" cy="1041545"/>
          </a:xfrm>
          <a:custGeom>
            <a:avLst/>
            <a:gdLst/>
            <a:ahLst/>
            <a:cxnLst/>
            <a:rect l="l" t="t" r="r" b="b"/>
            <a:pathLst>
              <a:path w="3204754" h="1041545">
                <a:moveTo>
                  <a:pt x="0" y="0"/>
                </a:moveTo>
                <a:lnTo>
                  <a:pt x="3204754" y="0"/>
                </a:lnTo>
                <a:lnTo>
                  <a:pt x="3204754" y="1041545"/>
                </a:lnTo>
                <a:lnTo>
                  <a:pt x="0" y="1041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18814" y="-34568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9" y="0"/>
                </a:lnTo>
                <a:lnTo>
                  <a:pt x="5929199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535694" y="-34568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621525" y="-34568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9" y="0"/>
                </a:lnTo>
                <a:lnTo>
                  <a:pt x="5929199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707357" y="-34568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361669" y="-593192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9" y="0"/>
                </a:lnTo>
                <a:lnTo>
                  <a:pt x="5929199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728591" y="-515533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6159902" y="-515533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9" y="0"/>
                </a:lnTo>
                <a:lnTo>
                  <a:pt x="5929199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591214" y="-515533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-1790079">
            <a:off x="3974897" y="2564053"/>
            <a:ext cx="3718264" cy="3718264"/>
            <a:chOff x="0" y="0"/>
            <a:chExt cx="14400530" cy="144005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-1790079">
            <a:off x="4646339" y="3023063"/>
            <a:ext cx="2958220" cy="2958220"/>
            <a:chOff x="0" y="0"/>
            <a:chExt cx="14400530" cy="14400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6" name="TextBox 16"/>
          <p:cNvSpPr txBox="1"/>
          <p:nvPr/>
        </p:nvSpPr>
        <p:spPr>
          <a:xfrm rot="-1790079">
            <a:off x="4870688" y="4243694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 rot="2699999">
            <a:off x="7158744" y="797012"/>
            <a:ext cx="3714958" cy="3714958"/>
            <a:chOff x="0" y="0"/>
            <a:chExt cx="14400530" cy="144005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2699999">
            <a:off x="7538428" y="1478363"/>
            <a:ext cx="2955590" cy="2955590"/>
            <a:chOff x="0" y="0"/>
            <a:chExt cx="14400530" cy="144005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21" name="TextBox 21"/>
          <p:cNvSpPr txBox="1"/>
          <p:nvPr/>
        </p:nvSpPr>
        <p:spPr>
          <a:xfrm rot="2699999">
            <a:off x="7790594" y="2701558"/>
            <a:ext cx="2484271" cy="47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</a:pPr>
            <a:endParaRPr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 rot="-5869022">
            <a:off x="5196305" y="6110093"/>
            <a:ext cx="3592313" cy="3592313"/>
            <a:chOff x="0" y="0"/>
            <a:chExt cx="14400530" cy="144005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-5869022">
            <a:off x="5739751" y="6244836"/>
            <a:ext cx="2858015" cy="2858015"/>
            <a:chOff x="0" y="0"/>
            <a:chExt cx="14400530" cy="1440053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7316510">
            <a:off x="10328096" y="2783439"/>
            <a:ext cx="3704189" cy="3704189"/>
            <a:chOff x="0" y="0"/>
            <a:chExt cx="14400530" cy="144005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7316510">
            <a:off x="10413665" y="3229984"/>
            <a:ext cx="2947022" cy="2947022"/>
            <a:chOff x="0" y="0"/>
            <a:chExt cx="14400530" cy="144005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 rot="-10446404">
            <a:off x="8657960" y="6075701"/>
            <a:ext cx="3675339" cy="3675339"/>
            <a:chOff x="0" y="0"/>
            <a:chExt cx="14400530" cy="1440053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-10446404">
            <a:off x="8845343" y="6219747"/>
            <a:ext cx="2924069" cy="2924069"/>
            <a:chOff x="0" y="0"/>
            <a:chExt cx="14400530" cy="144005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7409530" y="4100960"/>
            <a:ext cx="3086100" cy="308610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7579641" y="5252788"/>
            <a:ext cx="2745878" cy="7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2"/>
              </a:lnSpc>
            </a:pPr>
            <a:r>
              <a:rPr lang="en-US" sz="22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90880" y="4208920"/>
            <a:ext cx="2569423" cy="81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Sanchez"/>
              </a:rPr>
              <a:t>Roboflow Processing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87723" y="7387085"/>
            <a:ext cx="2264818" cy="81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Sanchez"/>
              </a:rPr>
              <a:t>Augmentation Techniques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01960" y="7406135"/>
            <a:ext cx="2269716" cy="81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Sanchez"/>
              </a:rPr>
              <a:t>Resizing and Normalization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664522" y="4075602"/>
            <a:ext cx="2874876" cy="81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Sanchez"/>
              </a:rPr>
              <a:t> TFRecords Format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934047" y="2715926"/>
            <a:ext cx="2164281" cy="398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1"/>
              </a:lnSpc>
            </a:pPr>
            <a:r>
              <a:rPr lang="en-US" sz="2408">
                <a:solidFill>
                  <a:srgbClr val="FFFFFF"/>
                </a:solidFill>
                <a:latin typeface="Sanchez"/>
              </a:rPr>
              <a:t> Label Studio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754245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-458107" y="-58167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744720"/>
            <a:ext cx="2325836" cy="5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7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88661" y="-628343"/>
            <a:ext cx="7560840" cy="7560840"/>
            <a:chOff x="0" y="0"/>
            <a:chExt cx="10081119" cy="10081119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699999">
              <a:off x="1476346" y="1476346"/>
              <a:ext cx="7128428" cy="7128428"/>
              <a:chOff x="0" y="0"/>
              <a:chExt cx="14400530" cy="144005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2699999">
              <a:off x="2204900" y="2778592"/>
              <a:ext cx="5671319" cy="5671319"/>
              <a:chOff x="0" y="0"/>
              <a:chExt cx="14400530" cy="14400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621689" y="4495687"/>
              <a:ext cx="4801648" cy="2136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80"/>
                </a:lnSpc>
              </a:pPr>
              <a:r>
                <a:rPr lang="en-US" sz="4700">
                  <a:solidFill>
                    <a:srgbClr val="FFFFFF"/>
                  </a:solidFill>
                  <a:latin typeface="Sanchez"/>
                </a:rPr>
                <a:t> Label Studio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15728" y="3032199"/>
            <a:ext cx="969329" cy="969329"/>
            <a:chOff x="0" y="0"/>
            <a:chExt cx="1292438" cy="1292438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028700" y="4241676"/>
            <a:ext cx="490913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2E2E30"/>
                </a:solidFill>
                <a:latin typeface="DM Sans Bold"/>
              </a:rPr>
              <a:t>Label Studio usage for precise annotation and labeling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4320067" y="3092036"/>
            <a:ext cx="969329" cy="969329"/>
            <a:chOff x="0" y="0"/>
            <a:chExt cx="1292438" cy="1292438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2834827" y="4241676"/>
            <a:ext cx="490913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2E2E30"/>
                </a:solidFill>
                <a:latin typeface="DM Sans Bold"/>
              </a:rPr>
              <a:t>Accurate bounding boxes drawn around faces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8284417" y="7189310"/>
            <a:ext cx="969329" cy="969329"/>
            <a:chOff x="0" y="0"/>
            <a:chExt cx="1292438" cy="1292438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6220922" y="8348778"/>
            <a:ext cx="5846155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Person's name as the label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5379938" y="7265154"/>
            <a:ext cx="2908062" cy="2908062"/>
            <a:chOff x="0" y="0"/>
            <a:chExt cx="3877416" cy="3877416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900912" y="1900608"/>
              <a:ext cx="2075593" cy="665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2"/>
                </a:lnSpc>
              </a:pPr>
              <a:r>
                <a:rPr lang="en-US" sz="1459">
                  <a:solidFill>
                    <a:srgbClr val="FFFFFF"/>
                  </a:solidFill>
                  <a:latin typeface="Sanchez"/>
                </a:rPr>
                <a:t>Roboflow Processing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754245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-458107" y="-58167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744720"/>
            <a:ext cx="2325836" cy="5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7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88661" y="-628343"/>
            <a:ext cx="7560840" cy="7560840"/>
            <a:chOff x="0" y="0"/>
            <a:chExt cx="10081119" cy="10081119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699999">
              <a:off x="1476346" y="1476346"/>
              <a:ext cx="7128428" cy="7128428"/>
              <a:chOff x="0" y="0"/>
              <a:chExt cx="14400530" cy="144005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2699999">
              <a:off x="2204900" y="2778592"/>
              <a:ext cx="5671319" cy="5671319"/>
              <a:chOff x="0" y="0"/>
              <a:chExt cx="14400530" cy="14400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621689" y="4585933"/>
              <a:ext cx="4801648" cy="2136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93"/>
                </a:lnSpc>
              </a:pPr>
              <a:r>
                <a:rPr lang="en-US" sz="4709">
                  <a:solidFill>
                    <a:srgbClr val="FFFFFF"/>
                  </a:solidFill>
                  <a:latin typeface="Sanchez"/>
                </a:rPr>
                <a:t>Roboflow Processing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15728" y="3032199"/>
            <a:ext cx="969329" cy="969329"/>
            <a:chOff x="0" y="0"/>
            <a:chExt cx="1292438" cy="1292438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745824" y="4216095"/>
            <a:ext cx="4909137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Data processed through Roboflow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4320067" y="3092036"/>
            <a:ext cx="969329" cy="969329"/>
            <a:chOff x="0" y="0"/>
            <a:chExt cx="1292438" cy="1292438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2350163" y="4346451"/>
            <a:ext cx="4909137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Platform for organization, augmentation, and preprocessing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8284417" y="7071619"/>
            <a:ext cx="969329" cy="969329"/>
            <a:chOff x="0" y="0"/>
            <a:chExt cx="1292438" cy="1292438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5846003" y="8117147"/>
            <a:ext cx="5846155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Various augmentation techniques: rotation, flipping, scaling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5379938" y="7234431"/>
            <a:ext cx="2908062" cy="2908062"/>
            <a:chOff x="0" y="0"/>
            <a:chExt cx="3877416" cy="3877416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900912" y="1965799"/>
              <a:ext cx="2075593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Augmentation Techniques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7234431"/>
            <a:ext cx="2908062" cy="2908062"/>
            <a:chOff x="0" y="0"/>
            <a:chExt cx="3877416" cy="3877416"/>
          </a:xfrm>
        </p:grpSpPr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1304216" y="1965799"/>
              <a:ext cx="1268983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 Label Studio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754245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-458107" y="-58167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744720"/>
            <a:ext cx="2325836" cy="5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7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88661" y="-628343"/>
            <a:ext cx="7560840" cy="7560840"/>
            <a:chOff x="0" y="0"/>
            <a:chExt cx="10081119" cy="10081119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699999">
              <a:off x="1476346" y="1476346"/>
              <a:ext cx="7128428" cy="7128428"/>
              <a:chOff x="0" y="0"/>
              <a:chExt cx="14400530" cy="144005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2699999">
              <a:off x="2204900" y="2778592"/>
              <a:ext cx="5671319" cy="5671319"/>
              <a:chOff x="0" y="0"/>
              <a:chExt cx="14400530" cy="14400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212431" y="4655034"/>
              <a:ext cx="5656257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>
                  <a:solidFill>
                    <a:srgbClr val="FFFFFF"/>
                  </a:solidFill>
                  <a:latin typeface="Sanchez"/>
                </a:rPr>
                <a:t>Augmentation Techniques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15728" y="3032199"/>
            <a:ext cx="969329" cy="969329"/>
            <a:chOff x="0" y="0"/>
            <a:chExt cx="1292438" cy="1292438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745824" y="4241676"/>
            <a:ext cx="4909137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Diversifying the dataset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4320067" y="3092036"/>
            <a:ext cx="969329" cy="969329"/>
            <a:chOff x="0" y="0"/>
            <a:chExt cx="1292438" cy="1292438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2350163" y="4346451"/>
            <a:ext cx="490913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Techniques used: rotation, flipping, scaling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8284417" y="7071619"/>
            <a:ext cx="969329" cy="969329"/>
            <a:chOff x="0" y="0"/>
            <a:chExt cx="1292438" cy="1292438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5846003" y="8117147"/>
            <a:ext cx="5846155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Ensuring adaptability to varying real-world scenarios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5379938" y="7234431"/>
            <a:ext cx="2908062" cy="2908062"/>
            <a:chOff x="0" y="0"/>
            <a:chExt cx="3877416" cy="3877416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900912" y="1965799"/>
              <a:ext cx="2075593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Resizing and Normalization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7234431"/>
            <a:ext cx="2908062" cy="2908062"/>
            <a:chOff x="0" y="0"/>
            <a:chExt cx="3877416" cy="3877416"/>
          </a:xfrm>
        </p:grpSpPr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1304216" y="1965799"/>
              <a:ext cx="1268983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Roboflow Processing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754245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-458107" y="-58167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744720"/>
            <a:ext cx="2325836" cy="5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7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88661" y="-628343"/>
            <a:ext cx="7560840" cy="7560840"/>
            <a:chOff x="0" y="0"/>
            <a:chExt cx="10081119" cy="10081119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699999">
              <a:off x="1476346" y="1476346"/>
              <a:ext cx="7128428" cy="7128428"/>
              <a:chOff x="0" y="0"/>
              <a:chExt cx="14400530" cy="144005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2699999">
              <a:off x="2204900" y="2778592"/>
              <a:ext cx="5671319" cy="5671319"/>
              <a:chOff x="0" y="0"/>
              <a:chExt cx="14400530" cy="14400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212431" y="4655034"/>
              <a:ext cx="5656257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>
                  <a:solidFill>
                    <a:srgbClr val="FFFFFF"/>
                  </a:solidFill>
                  <a:latin typeface="Sanchez"/>
                </a:rPr>
                <a:t>Resizing and Normalization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15728" y="3032199"/>
            <a:ext cx="969329" cy="969329"/>
            <a:chOff x="0" y="0"/>
            <a:chExt cx="1292438" cy="1292438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745824" y="4241676"/>
            <a:ext cx="4909137" cy="288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2E2E30"/>
                </a:solidFill>
                <a:latin typeface="DM Sans Bold"/>
              </a:rPr>
              <a:t>Additional augmentation through resizing and normalization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4320067" y="3092036"/>
            <a:ext cx="969329" cy="969329"/>
            <a:chOff x="0" y="0"/>
            <a:chExt cx="1292438" cy="1292438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2350163" y="4346451"/>
            <a:ext cx="4909137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2E2E30"/>
                </a:solidFill>
                <a:latin typeface="DM Sans Bold"/>
              </a:rPr>
              <a:t>Uniformity and consistency in the dataset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8284417" y="7071619"/>
            <a:ext cx="969329" cy="969329"/>
            <a:chOff x="0" y="0"/>
            <a:chExt cx="1292438" cy="1292438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5846003" y="8117147"/>
            <a:ext cx="5846155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2E2E30"/>
                </a:solidFill>
                <a:latin typeface="DM Sans Bold"/>
              </a:rPr>
              <a:t>Enhancing model's adaptability</a:t>
            </a:r>
          </a:p>
          <a:p>
            <a:pPr>
              <a:lnSpc>
                <a:spcPts val="4620"/>
              </a:lnSpc>
            </a:pPr>
            <a:endParaRPr lang="en-US" sz="3300" dirty="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5379938" y="7234431"/>
            <a:ext cx="2908062" cy="2908062"/>
            <a:chOff x="0" y="0"/>
            <a:chExt cx="3877416" cy="3877416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900912" y="1965799"/>
              <a:ext cx="2075593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 TFRecords Format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7234431"/>
            <a:ext cx="2908062" cy="2908062"/>
            <a:chOff x="0" y="0"/>
            <a:chExt cx="3877416" cy="3877416"/>
          </a:xfrm>
        </p:grpSpPr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994431" y="1965799"/>
              <a:ext cx="1796898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Augmentation Techniques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030241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sp>
        <p:nvSpPr>
          <p:cNvPr id="55" name="TextBox 40">
            <a:extLst>
              <a:ext uri="{FF2B5EF4-FFF2-40B4-BE49-F238E27FC236}">
                <a16:creationId xmlns:a16="http://schemas.microsoft.com/office/drawing/2014/main" id="{DCB9542E-2E0D-F7D8-0433-63998DE64DE0}"/>
              </a:ext>
            </a:extLst>
          </p:cNvPr>
          <p:cNvSpPr txBox="1"/>
          <p:nvPr/>
        </p:nvSpPr>
        <p:spPr>
          <a:xfrm>
            <a:off x="1570490" y="1218241"/>
            <a:ext cx="15651597" cy="6036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400" b="1" dirty="0">
                <a:solidFill>
                  <a:srgbClr val="2E2E30"/>
                </a:solidFill>
                <a:latin typeface="DM Sans Bold"/>
              </a:rPr>
              <a:t>BEFORE                                                           AFTER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1270509-0896-BAF0-8E44-D12C5058E62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98271" y="3070260"/>
            <a:ext cx="3450938" cy="258820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519BD92-3472-6F4C-7668-65078631DF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1573" y="3069495"/>
            <a:ext cx="3450937" cy="258820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F5EB3E-5629-ECD8-CFD6-90FD1C3A5F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3295" y="6766268"/>
            <a:ext cx="3444116" cy="258820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94F6F6C-319C-F6F9-9DCD-C454796154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69" y="3196485"/>
            <a:ext cx="2539671" cy="253967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F781995-A2E7-7B04-D339-542DD09F5A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491" y="6684241"/>
            <a:ext cx="2752258" cy="27522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C5F5DCC-D4C0-FFB1-7C06-A7697ECA69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259" y="3166785"/>
            <a:ext cx="2657008" cy="265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754245"/>
            <a:ext cx="18837168" cy="11191586"/>
            <a:chOff x="0" y="0"/>
            <a:chExt cx="7222966" cy="4291327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283030"/>
            </a:xfrm>
            <a:custGeom>
              <a:avLst/>
              <a:gdLst/>
              <a:ahLst/>
              <a:cxnLst/>
              <a:rect l="l" t="t" r="r" b="b"/>
              <a:pathLst>
                <a:path w="7225506" h="4283030">
                  <a:moveTo>
                    <a:pt x="7221644" y="3789961"/>
                  </a:moveTo>
                  <a:cubicBezTo>
                    <a:pt x="7217781" y="2719839"/>
                    <a:pt x="7171430" y="1273141"/>
                    <a:pt x="7171430" y="205728"/>
                  </a:cubicBezTo>
                  <a:cubicBezTo>
                    <a:pt x="7171430" y="189473"/>
                    <a:pt x="7175293" y="173218"/>
                    <a:pt x="7175293" y="159672"/>
                  </a:cubicBezTo>
                  <a:cubicBezTo>
                    <a:pt x="7171430" y="156963"/>
                    <a:pt x="7167568" y="156963"/>
                    <a:pt x="7163705" y="154254"/>
                  </a:cubicBezTo>
                  <a:cubicBezTo>
                    <a:pt x="7163705" y="154254"/>
                    <a:pt x="7159843" y="156963"/>
                    <a:pt x="7159843" y="159672"/>
                  </a:cubicBezTo>
                  <a:cubicBezTo>
                    <a:pt x="7152118" y="173218"/>
                    <a:pt x="7136667" y="173218"/>
                    <a:pt x="7121217" y="173218"/>
                  </a:cubicBezTo>
                  <a:cubicBezTo>
                    <a:pt x="7101904" y="170509"/>
                    <a:pt x="7082592" y="156963"/>
                    <a:pt x="7059416" y="162381"/>
                  </a:cubicBezTo>
                  <a:cubicBezTo>
                    <a:pt x="7051692" y="165090"/>
                    <a:pt x="7036241" y="159672"/>
                    <a:pt x="7032379" y="154254"/>
                  </a:cubicBezTo>
                  <a:cubicBezTo>
                    <a:pt x="7020791" y="143417"/>
                    <a:pt x="7005340" y="143417"/>
                    <a:pt x="6989890" y="148835"/>
                  </a:cubicBezTo>
                  <a:cubicBezTo>
                    <a:pt x="6982166" y="151544"/>
                    <a:pt x="6974441" y="148835"/>
                    <a:pt x="6966715" y="148835"/>
                  </a:cubicBezTo>
                  <a:cubicBezTo>
                    <a:pt x="6955128" y="148835"/>
                    <a:pt x="6939677" y="146126"/>
                    <a:pt x="6928089" y="143417"/>
                  </a:cubicBezTo>
                  <a:cubicBezTo>
                    <a:pt x="6924228" y="143417"/>
                    <a:pt x="6916502" y="140708"/>
                    <a:pt x="6912640" y="140708"/>
                  </a:cubicBezTo>
                  <a:cubicBezTo>
                    <a:pt x="6901051" y="137999"/>
                    <a:pt x="6889464" y="129871"/>
                    <a:pt x="6877877" y="140708"/>
                  </a:cubicBezTo>
                  <a:cubicBezTo>
                    <a:pt x="6877877" y="140708"/>
                    <a:pt x="6870151" y="140708"/>
                    <a:pt x="6866289" y="137999"/>
                  </a:cubicBezTo>
                  <a:cubicBezTo>
                    <a:pt x="6862427" y="132580"/>
                    <a:pt x="6858564" y="124453"/>
                    <a:pt x="6854702" y="119034"/>
                  </a:cubicBezTo>
                  <a:cubicBezTo>
                    <a:pt x="6846976" y="110907"/>
                    <a:pt x="6846976" y="97361"/>
                    <a:pt x="6835389" y="91943"/>
                  </a:cubicBezTo>
                  <a:cubicBezTo>
                    <a:pt x="6827664" y="89233"/>
                    <a:pt x="6823801" y="86524"/>
                    <a:pt x="6819939" y="81106"/>
                  </a:cubicBezTo>
                  <a:cubicBezTo>
                    <a:pt x="6819939" y="78397"/>
                    <a:pt x="6812213" y="75688"/>
                    <a:pt x="6812213" y="72978"/>
                  </a:cubicBezTo>
                  <a:lnTo>
                    <a:pt x="6800626" y="64851"/>
                  </a:lnTo>
                  <a:cubicBezTo>
                    <a:pt x="6796763" y="59433"/>
                    <a:pt x="6792901" y="51305"/>
                    <a:pt x="6785176" y="48596"/>
                  </a:cubicBezTo>
                  <a:cubicBezTo>
                    <a:pt x="6769725" y="40468"/>
                    <a:pt x="6765863" y="29632"/>
                    <a:pt x="6773588" y="16086"/>
                  </a:cubicBezTo>
                  <a:cubicBezTo>
                    <a:pt x="6762000" y="13377"/>
                    <a:pt x="6754275" y="7958"/>
                    <a:pt x="6742688" y="7958"/>
                  </a:cubicBezTo>
                  <a:cubicBezTo>
                    <a:pt x="6696337" y="10668"/>
                    <a:pt x="6646124" y="16086"/>
                    <a:pt x="6599773" y="18795"/>
                  </a:cubicBezTo>
                  <a:cubicBezTo>
                    <a:pt x="6592048" y="18795"/>
                    <a:pt x="6580460" y="21504"/>
                    <a:pt x="6576598" y="24213"/>
                  </a:cubicBezTo>
                  <a:cubicBezTo>
                    <a:pt x="6545697" y="37759"/>
                    <a:pt x="6514797" y="26923"/>
                    <a:pt x="6483896" y="24213"/>
                  </a:cubicBezTo>
                  <a:cubicBezTo>
                    <a:pt x="6460721" y="24213"/>
                    <a:pt x="6437546" y="16086"/>
                    <a:pt x="6414371" y="13377"/>
                  </a:cubicBezTo>
                  <a:cubicBezTo>
                    <a:pt x="6387333" y="10668"/>
                    <a:pt x="6364158" y="13377"/>
                    <a:pt x="6337120" y="10668"/>
                  </a:cubicBezTo>
                  <a:cubicBezTo>
                    <a:pt x="6333257" y="10668"/>
                    <a:pt x="6329395" y="7958"/>
                    <a:pt x="6325532" y="5249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958"/>
                    <a:pt x="6279182" y="16086"/>
                    <a:pt x="6271456" y="24213"/>
                  </a:cubicBezTo>
                  <a:cubicBezTo>
                    <a:pt x="6252143" y="26923"/>
                    <a:pt x="6225106" y="29632"/>
                    <a:pt x="6205793" y="37759"/>
                  </a:cubicBezTo>
                  <a:cubicBezTo>
                    <a:pt x="6190343" y="43178"/>
                    <a:pt x="6182618" y="45887"/>
                    <a:pt x="6171031" y="40468"/>
                  </a:cubicBezTo>
                  <a:lnTo>
                    <a:pt x="6167168" y="43178"/>
                  </a:lnTo>
                  <a:cubicBezTo>
                    <a:pt x="6174893" y="48596"/>
                    <a:pt x="6178755" y="56723"/>
                    <a:pt x="6186480" y="62142"/>
                  </a:cubicBezTo>
                  <a:cubicBezTo>
                    <a:pt x="6174893" y="64851"/>
                    <a:pt x="6159442" y="70269"/>
                    <a:pt x="6151718" y="67560"/>
                  </a:cubicBezTo>
                  <a:cubicBezTo>
                    <a:pt x="6132405" y="64851"/>
                    <a:pt x="6124680" y="70269"/>
                    <a:pt x="6109229" y="75688"/>
                  </a:cubicBezTo>
                  <a:cubicBezTo>
                    <a:pt x="6093779" y="83815"/>
                    <a:pt x="6074467" y="89233"/>
                    <a:pt x="6059016" y="94652"/>
                  </a:cubicBezTo>
                  <a:cubicBezTo>
                    <a:pt x="6055154" y="94652"/>
                    <a:pt x="6051291" y="94652"/>
                    <a:pt x="6047429" y="91943"/>
                  </a:cubicBezTo>
                  <a:cubicBezTo>
                    <a:pt x="6043566" y="91943"/>
                    <a:pt x="6039703" y="89233"/>
                    <a:pt x="6039703" y="89233"/>
                  </a:cubicBezTo>
                  <a:cubicBezTo>
                    <a:pt x="6020391" y="94652"/>
                    <a:pt x="6001078" y="100070"/>
                    <a:pt x="5981765" y="94652"/>
                  </a:cubicBezTo>
                  <a:cubicBezTo>
                    <a:pt x="5977903" y="94652"/>
                    <a:pt x="5977903" y="97361"/>
                    <a:pt x="5974040" y="97361"/>
                  </a:cubicBezTo>
                  <a:cubicBezTo>
                    <a:pt x="5950865" y="102779"/>
                    <a:pt x="5935415" y="121744"/>
                    <a:pt x="5904514" y="121744"/>
                  </a:cubicBezTo>
                  <a:cubicBezTo>
                    <a:pt x="5881339" y="121744"/>
                    <a:pt x="5858164" y="135289"/>
                    <a:pt x="5834989" y="135289"/>
                  </a:cubicBezTo>
                  <a:cubicBezTo>
                    <a:pt x="5807950" y="137999"/>
                    <a:pt x="5784775" y="143417"/>
                    <a:pt x="5761600" y="151544"/>
                  </a:cubicBezTo>
                  <a:cubicBezTo>
                    <a:pt x="5753875" y="154254"/>
                    <a:pt x="5746150" y="154254"/>
                    <a:pt x="5742287" y="154254"/>
                  </a:cubicBezTo>
                  <a:cubicBezTo>
                    <a:pt x="5722975" y="148835"/>
                    <a:pt x="5711387" y="156963"/>
                    <a:pt x="5703662" y="165090"/>
                  </a:cubicBezTo>
                  <a:cubicBezTo>
                    <a:pt x="5684349" y="184054"/>
                    <a:pt x="5653449" y="189473"/>
                    <a:pt x="5626411" y="194891"/>
                  </a:cubicBezTo>
                  <a:cubicBezTo>
                    <a:pt x="5591648" y="200309"/>
                    <a:pt x="5556885" y="203019"/>
                    <a:pt x="5522122" y="205728"/>
                  </a:cubicBezTo>
                  <a:cubicBezTo>
                    <a:pt x="5518259" y="205728"/>
                    <a:pt x="5514397" y="213855"/>
                    <a:pt x="5506672" y="216565"/>
                  </a:cubicBezTo>
                  <a:cubicBezTo>
                    <a:pt x="5502809" y="216565"/>
                    <a:pt x="5498946" y="213855"/>
                    <a:pt x="5498946" y="213855"/>
                  </a:cubicBezTo>
                  <a:cubicBezTo>
                    <a:pt x="5479634" y="230110"/>
                    <a:pt x="5468047" y="254493"/>
                    <a:pt x="5429421" y="251784"/>
                  </a:cubicBezTo>
                  <a:lnTo>
                    <a:pt x="5425558" y="251784"/>
                  </a:lnTo>
                  <a:cubicBezTo>
                    <a:pt x="5394658" y="265330"/>
                    <a:pt x="5363757" y="259911"/>
                    <a:pt x="5336719" y="254493"/>
                  </a:cubicBezTo>
                  <a:cubicBezTo>
                    <a:pt x="5328995" y="254493"/>
                    <a:pt x="5317407" y="249075"/>
                    <a:pt x="5313545" y="243656"/>
                  </a:cubicBezTo>
                  <a:cubicBezTo>
                    <a:pt x="5301957" y="227401"/>
                    <a:pt x="5271056" y="221983"/>
                    <a:pt x="5247881" y="227401"/>
                  </a:cubicBezTo>
                  <a:cubicBezTo>
                    <a:pt x="5228568" y="232820"/>
                    <a:pt x="5209256" y="235529"/>
                    <a:pt x="5189943" y="240947"/>
                  </a:cubicBezTo>
                  <a:cubicBezTo>
                    <a:pt x="5159043" y="246365"/>
                    <a:pt x="5132004" y="249075"/>
                    <a:pt x="5101104" y="238238"/>
                  </a:cubicBezTo>
                  <a:cubicBezTo>
                    <a:pt x="5070204" y="227401"/>
                    <a:pt x="5047029" y="235529"/>
                    <a:pt x="5031578" y="259911"/>
                  </a:cubicBezTo>
                  <a:cubicBezTo>
                    <a:pt x="5019991" y="276166"/>
                    <a:pt x="4989090" y="278875"/>
                    <a:pt x="4969778" y="265330"/>
                  </a:cubicBezTo>
                  <a:cubicBezTo>
                    <a:pt x="4958190" y="257202"/>
                    <a:pt x="4950465" y="259911"/>
                    <a:pt x="4938877" y="265330"/>
                  </a:cubicBezTo>
                  <a:lnTo>
                    <a:pt x="4915702" y="281585"/>
                  </a:lnTo>
                  <a:cubicBezTo>
                    <a:pt x="4911839" y="284294"/>
                    <a:pt x="4904114" y="284294"/>
                    <a:pt x="4900252" y="284294"/>
                  </a:cubicBezTo>
                  <a:lnTo>
                    <a:pt x="4877077" y="284294"/>
                  </a:lnTo>
                  <a:cubicBezTo>
                    <a:pt x="4861626" y="284294"/>
                    <a:pt x="4846176" y="281585"/>
                    <a:pt x="4830726" y="278875"/>
                  </a:cubicBezTo>
                  <a:cubicBezTo>
                    <a:pt x="4811413" y="276166"/>
                    <a:pt x="4795963" y="268039"/>
                    <a:pt x="4776650" y="265330"/>
                  </a:cubicBezTo>
                  <a:cubicBezTo>
                    <a:pt x="4745750" y="262620"/>
                    <a:pt x="4738025" y="243656"/>
                    <a:pt x="4726437" y="230110"/>
                  </a:cubicBezTo>
                  <a:cubicBezTo>
                    <a:pt x="4718712" y="221983"/>
                    <a:pt x="4703262" y="211146"/>
                    <a:pt x="4687811" y="213855"/>
                  </a:cubicBezTo>
                  <a:cubicBezTo>
                    <a:pt x="4672361" y="219274"/>
                    <a:pt x="4656911" y="213855"/>
                    <a:pt x="4645324" y="211146"/>
                  </a:cubicBezTo>
                  <a:cubicBezTo>
                    <a:pt x="4641461" y="211146"/>
                    <a:pt x="4633736" y="208437"/>
                    <a:pt x="4629873" y="208437"/>
                  </a:cubicBezTo>
                  <a:cubicBezTo>
                    <a:pt x="4602835" y="203019"/>
                    <a:pt x="4583522" y="213855"/>
                    <a:pt x="4564210" y="227401"/>
                  </a:cubicBezTo>
                  <a:lnTo>
                    <a:pt x="4548760" y="238238"/>
                  </a:lnTo>
                  <a:cubicBezTo>
                    <a:pt x="4544897" y="240947"/>
                    <a:pt x="4544897" y="246365"/>
                    <a:pt x="4541035" y="249075"/>
                  </a:cubicBezTo>
                  <a:cubicBezTo>
                    <a:pt x="4517859" y="262620"/>
                    <a:pt x="4494684" y="257202"/>
                    <a:pt x="4467646" y="249075"/>
                  </a:cubicBezTo>
                  <a:cubicBezTo>
                    <a:pt x="4444471" y="240947"/>
                    <a:pt x="4417433" y="249075"/>
                    <a:pt x="4409708" y="265330"/>
                  </a:cubicBezTo>
                  <a:cubicBezTo>
                    <a:pt x="4405845" y="276166"/>
                    <a:pt x="4401983" y="284294"/>
                    <a:pt x="4382670" y="289712"/>
                  </a:cubicBezTo>
                  <a:cubicBezTo>
                    <a:pt x="4363358" y="297840"/>
                    <a:pt x="4340182" y="303258"/>
                    <a:pt x="4336320" y="322222"/>
                  </a:cubicBezTo>
                  <a:cubicBezTo>
                    <a:pt x="4336320" y="324931"/>
                    <a:pt x="4332457" y="327641"/>
                    <a:pt x="4328595" y="327641"/>
                  </a:cubicBezTo>
                  <a:cubicBezTo>
                    <a:pt x="4317007" y="330350"/>
                    <a:pt x="4309282" y="333059"/>
                    <a:pt x="4297694" y="335768"/>
                  </a:cubicBezTo>
                  <a:lnTo>
                    <a:pt x="4262931" y="335768"/>
                  </a:lnTo>
                  <a:cubicBezTo>
                    <a:pt x="4239756" y="333059"/>
                    <a:pt x="4216580" y="327641"/>
                    <a:pt x="4193405" y="324931"/>
                  </a:cubicBezTo>
                  <a:cubicBezTo>
                    <a:pt x="4166368" y="322222"/>
                    <a:pt x="4143192" y="333059"/>
                    <a:pt x="4116154" y="335768"/>
                  </a:cubicBezTo>
                  <a:lnTo>
                    <a:pt x="4112292" y="338477"/>
                  </a:lnTo>
                  <a:cubicBezTo>
                    <a:pt x="4104567" y="346605"/>
                    <a:pt x="4092979" y="343896"/>
                    <a:pt x="4085254" y="338477"/>
                  </a:cubicBezTo>
                  <a:cubicBezTo>
                    <a:pt x="4069804" y="327641"/>
                    <a:pt x="4042766" y="324931"/>
                    <a:pt x="4023453" y="330350"/>
                  </a:cubicBezTo>
                  <a:cubicBezTo>
                    <a:pt x="4000278" y="338477"/>
                    <a:pt x="3977102" y="343896"/>
                    <a:pt x="3953927" y="349314"/>
                  </a:cubicBezTo>
                  <a:cubicBezTo>
                    <a:pt x="3946202" y="349314"/>
                    <a:pt x="3938477" y="346605"/>
                    <a:pt x="3934615" y="346605"/>
                  </a:cubicBezTo>
                  <a:cubicBezTo>
                    <a:pt x="3926889" y="346605"/>
                    <a:pt x="3915302" y="343896"/>
                    <a:pt x="3911439" y="346605"/>
                  </a:cubicBezTo>
                  <a:cubicBezTo>
                    <a:pt x="3880539" y="362860"/>
                    <a:pt x="3849638" y="357441"/>
                    <a:pt x="3822601" y="346605"/>
                  </a:cubicBezTo>
                  <a:cubicBezTo>
                    <a:pt x="3807150" y="341186"/>
                    <a:pt x="3783975" y="335768"/>
                    <a:pt x="3776250" y="319513"/>
                  </a:cubicBezTo>
                  <a:cubicBezTo>
                    <a:pt x="3772387" y="308676"/>
                    <a:pt x="3756937" y="297840"/>
                    <a:pt x="3745350" y="289712"/>
                  </a:cubicBezTo>
                  <a:cubicBezTo>
                    <a:pt x="3726037" y="276166"/>
                    <a:pt x="3706724" y="257202"/>
                    <a:pt x="3671961" y="257202"/>
                  </a:cubicBezTo>
                  <a:cubicBezTo>
                    <a:pt x="3664236" y="257202"/>
                    <a:pt x="3656511" y="246365"/>
                    <a:pt x="3652648" y="249075"/>
                  </a:cubicBezTo>
                  <a:cubicBezTo>
                    <a:pt x="3637198" y="251784"/>
                    <a:pt x="3637198" y="246365"/>
                    <a:pt x="3629473" y="240947"/>
                  </a:cubicBezTo>
                  <a:cubicBezTo>
                    <a:pt x="3621748" y="235529"/>
                    <a:pt x="3610160" y="230110"/>
                    <a:pt x="3602435" y="221983"/>
                  </a:cubicBezTo>
                  <a:cubicBezTo>
                    <a:pt x="3590848" y="211146"/>
                    <a:pt x="3579260" y="197600"/>
                    <a:pt x="3567672" y="186764"/>
                  </a:cubicBezTo>
                  <a:cubicBezTo>
                    <a:pt x="3556085" y="175927"/>
                    <a:pt x="3548360" y="162381"/>
                    <a:pt x="3536772" y="151544"/>
                  </a:cubicBezTo>
                  <a:cubicBezTo>
                    <a:pt x="3532909" y="148835"/>
                    <a:pt x="3521322" y="146126"/>
                    <a:pt x="3517459" y="148835"/>
                  </a:cubicBezTo>
                  <a:lnTo>
                    <a:pt x="3471109" y="165090"/>
                  </a:lnTo>
                  <a:cubicBezTo>
                    <a:pt x="3463383" y="167799"/>
                    <a:pt x="3459521" y="173218"/>
                    <a:pt x="3455658" y="178636"/>
                  </a:cubicBezTo>
                  <a:lnTo>
                    <a:pt x="3451796" y="175927"/>
                  </a:lnTo>
                  <a:cubicBezTo>
                    <a:pt x="3455658" y="167799"/>
                    <a:pt x="3459521" y="159672"/>
                    <a:pt x="3463383" y="156963"/>
                  </a:cubicBezTo>
                  <a:lnTo>
                    <a:pt x="3417033" y="148835"/>
                  </a:lnTo>
                  <a:cubicBezTo>
                    <a:pt x="3405445" y="146126"/>
                    <a:pt x="3386132" y="146126"/>
                    <a:pt x="3378408" y="146126"/>
                  </a:cubicBezTo>
                  <a:lnTo>
                    <a:pt x="3316607" y="146126"/>
                  </a:lnTo>
                  <a:cubicBezTo>
                    <a:pt x="3293431" y="146126"/>
                    <a:pt x="3274119" y="143417"/>
                    <a:pt x="3250943" y="146126"/>
                  </a:cubicBezTo>
                  <a:cubicBezTo>
                    <a:pt x="3235493" y="148835"/>
                    <a:pt x="3223906" y="143417"/>
                    <a:pt x="3212318" y="137999"/>
                  </a:cubicBezTo>
                  <a:cubicBezTo>
                    <a:pt x="3181417" y="121744"/>
                    <a:pt x="3150517" y="102779"/>
                    <a:pt x="3108029" y="110907"/>
                  </a:cubicBezTo>
                  <a:cubicBezTo>
                    <a:pt x="3104167" y="110907"/>
                    <a:pt x="3096441" y="108198"/>
                    <a:pt x="3092579" y="105489"/>
                  </a:cubicBezTo>
                  <a:cubicBezTo>
                    <a:pt x="3080991" y="102779"/>
                    <a:pt x="3073266" y="97361"/>
                    <a:pt x="3057816" y="91943"/>
                  </a:cubicBezTo>
                  <a:cubicBezTo>
                    <a:pt x="3057816" y="100070"/>
                    <a:pt x="3057816" y="102779"/>
                    <a:pt x="3061678" y="108198"/>
                  </a:cubicBezTo>
                  <a:cubicBezTo>
                    <a:pt x="3053953" y="113616"/>
                    <a:pt x="3050091" y="110907"/>
                    <a:pt x="3046228" y="108198"/>
                  </a:cubicBezTo>
                  <a:cubicBezTo>
                    <a:pt x="3042366" y="110907"/>
                    <a:pt x="3038503" y="116325"/>
                    <a:pt x="3034641" y="116325"/>
                  </a:cubicBezTo>
                  <a:cubicBezTo>
                    <a:pt x="3015328" y="121744"/>
                    <a:pt x="2996015" y="124453"/>
                    <a:pt x="2976702" y="129871"/>
                  </a:cubicBezTo>
                  <a:cubicBezTo>
                    <a:pt x="2968977" y="132580"/>
                    <a:pt x="2961252" y="135289"/>
                    <a:pt x="2957389" y="137999"/>
                  </a:cubicBezTo>
                  <a:cubicBezTo>
                    <a:pt x="2941939" y="146126"/>
                    <a:pt x="2930352" y="159672"/>
                    <a:pt x="2903314" y="156963"/>
                  </a:cubicBezTo>
                  <a:cubicBezTo>
                    <a:pt x="2899451" y="156963"/>
                    <a:pt x="2891726" y="162381"/>
                    <a:pt x="2884001" y="162381"/>
                  </a:cubicBezTo>
                  <a:cubicBezTo>
                    <a:pt x="2876276" y="165090"/>
                    <a:pt x="2864688" y="165090"/>
                    <a:pt x="2856963" y="167799"/>
                  </a:cubicBezTo>
                  <a:lnTo>
                    <a:pt x="2849238" y="167799"/>
                  </a:lnTo>
                  <a:cubicBezTo>
                    <a:pt x="2826063" y="173218"/>
                    <a:pt x="2806750" y="178636"/>
                    <a:pt x="2783575" y="181345"/>
                  </a:cubicBezTo>
                  <a:lnTo>
                    <a:pt x="2768125" y="181345"/>
                  </a:lnTo>
                  <a:cubicBezTo>
                    <a:pt x="2748812" y="181345"/>
                    <a:pt x="2733362" y="178636"/>
                    <a:pt x="2714049" y="178636"/>
                  </a:cubicBezTo>
                  <a:cubicBezTo>
                    <a:pt x="2694736" y="178636"/>
                    <a:pt x="2675424" y="184054"/>
                    <a:pt x="2656111" y="184054"/>
                  </a:cubicBezTo>
                  <a:cubicBezTo>
                    <a:pt x="2632935" y="184054"/>
                    <a:pt x="2605898" y="184054"/>
                    <a:pt x="2586585" y="173218"/>
                  </a:cubicBezTo>
                  <a:cubicBezTo>
                    <a:pt x="2582722" y="170509"/>
                    <a:pt x="2571135" y="170509"/>
                    <a:pt x="2563410" y="173218"/>
                  </a:cubicBezTo>
                  <a:cubicBezTo>
                    <a:pt x="2536372" y="175927"/>
                    <a:pt x="2509334" y="178636"/>
                    <a:pt x="2486159" y="184054"/>
                  </a:cubicBezTo>
                  <a:cubicBezTo>
                    <a:pt x="2462983" y="189473"/>
                    <a:pt x="2451396" y="184054"/>
                    <a:pt x="2443671" y="170509"/>
                  </a:cubicBezTo>
                  <a:cubicBezTo>
                    <a:pt x="2439808" y="165090"/>
                    <a:pt x="2432083" y="159672"/>
                    <a:pt x="2424358" y="154254"/>
                  </a:cubicBezTo>
                  <a:cubicBezTo>
                    <a:pt x="2412770" y="148835"/>
                    <a:pt x="2401183" y="140708"/>
                    <a:pt x="2389595" y="140708"/>
                  </a:cubicBezTo>
                  <a:cubicBezTo>
                    <a:pt x="2362557" y="140708"/>
                    <a:pt x="2347107" y="129871"/>
                    <a:pt x="2327794" y="121744"/>
                  </a:cubicBezTo>
                  <a:cubicBezTo>
                    <a:pt x="2296894" y="108198"/>
                    <a:pt x="2269856" y="91943"/>
                    <a:pt x="2231230" y="94652"/>
                  </a:cubicBezTo>
                  <a:lnTo>
                    <a:pt x="2231230" y="81106"/>
                  </a:lnTo>
                  <a:cubicBezTo>
                    <a:pt x="2238956" y="81106"/>
                    <a:pt x="2246681" y="81106"/>
                    <a:pt x="2254406" y="78397"/>
                  </a:cubicBezTo>
                  <a:cubicBezTo>
                    <a:pt x="2242818" y="72978"/>
                    <a:pt x="2242818" y="64851"/>
                    <a:pt x="2235093" y="59433"/>
                  </a:cubicBezTo>
                  <a:cubicBezTo>
                    <a:pt x="2219643" y="51305"/>
                    <a:pt x="2204193" y="48596"/>
                    <a:pt x="2188742" y="43178"/>
                  </a:cubicBezTo>
                  <a:cubicBezTo>
                    <a:pt x="2177155" y="40468"/>
                    <a:pt x="2161705" y="40468"/>
                    <a:pt x="2169430" y="54014"/>
                  </a:cubicBezTo>
                  <a:cubicBezTo>
                    <a:pt x="2150117" y="56723"/>
                    <a:pt x="2134667" y="56723"/>
                    <a:pt x="2126942" y="62142"/>
                  </a:cubicBezTo>
                  <a:cubicBezTo>
                    <a:pt x="2111492" y="70269"/>
                    <a:pt x="2096041" y="64851"/>
                    <a:pt x="2084454" y="59433"/>
                  </a:cubicBezTo>
                  <a:cubicBezTo>
                    <a:pt x="2076729" y="56723"/>
                    <a:pt x="2069003" y="54014"/>
                    <a:pt x="2061278" y="56723"/>
                  </a:cubicBezTo>
                  <a:cubicBezTo>
                    <a:pt x="2014928" y="72978"/>
                    <a:pt x="1968577" y="64851"/>
                    <a:pt x="1922227" y="64851"/>
                  </a:cubicBezTo>
                  <a:cubicBezTo>
                    <a:pt x="1914501" y="64851"/>
                    <a:pt x="1906776" y="62142"/>
                    <a:pt x="1895189" y="62142"/>
                  </a:cubicBezTo>
                  <a:cubicBezTo>
                    <a:pt x="1879739" y="59433"/>
                    <a:pt x="1868151" y="54014"/>
                    <a:pt x="1852701" y="51305"/>
                  </a:cubicBezTo>
                  <a:cubicBezTo>
                    <a:pt x="1837250" y="48596"/>
                    <a:pt x="1817938" y="45887"/>
                    <a:pt x="1802487" y="43178"/>
                  </a:cubicBezTo>
                  <a:lnTo>
                    <a:pt x="1790900" y="43178"/>
                  </a:lnTo>
                  <a:cubicBezTo>
                    <a:pt x="1763862" y="43178"/>
                    <a:pt x="1736824" y="45887"/>
                    <a:pt x="1713649" y="45887"/>
                  </a:cubicBezTo>
                  <a:cubicBezTo>
                    <a:pt x="1694336" y="45887"/>
                    <a:pt x="1675023" y="40468"/>
                    <a:pt x="1651848" y="37759"/>
                  </a:cubicBezTo>
                  <a:cubicBezTo>
                    <a:pt x="1647986" y="16086"/>
                    <a:pt x="1617085" y="21504"/>
                    <a:pt x="1597772" y="10668"/>
                  </a:cubicBezTo>
                  <a:cubicBezTo>
                    <a:pt x="1593910" y="7958"/>
                    <a:pt x="1586185" y="10668"/>
                    <a:pt x="1582322" y="10668"/>
                  </a:cubicBezTo>
                  <a:cubicBezTo>
                    <a:pt x="1559147" y="7958"/>
                    <a:pt x="1543697" y="16086"/>
                    <a:pt x="1535972" y="29632"/>
                  </a:cubicBezTo>
                  <a:cubicBezTo>
                    <a:pt x="1524384" y="43178"/>
                    <a:pt x="1493484" y="48596"/>
                    <a:pt x="1505071" y="70269"/>
                  </a:cubicBezTo>
                  <a:cubicBezTo>
                    <a:pt x="1508934" y="72978"/>
                    <a:pt x="1516659" y="75688"/>
                    <a:pt x="1520522" y="81106"/>
                  </a:cubicBezTo>
                  <a:cubicBezTo>
                    <a:pt x="1520522" y="89233"/>
                    <a:pt x="1516659" y="94652"/>
                    <a:pt x="1505071" y="91943"/>
                  </a:cubicBezTo>
                  <a:cubicBezTo>
                    <a:pt x="1501209" y="91943"/>
                    <a:pt x="1497346" y="97361"/>
                    <a:pt x="1493484" y="100070"/>
                  </a:cubicBezTo>
                  <a:cubicBezTo>
                    <a:pt x="1489621" y="102779"/>
                    <a:pt x="1489621" y="108198"/>
                    <a:pt x="1485758" y="108198"/>
                  </a:cubicBezTo>
                  <a:cubicBezTo>
                    <a:pt x="1462583" y="113616"/>
                    <a:pt x="1447133" y="127162"/>
                    <a:pt x="1420095" y="124453"/>
                  </a:cubicBezTo>
                  <a:lnTo>
                    <a:pt x="1412370" y="124453"/>
                  </a:lnTo>
                  <a:cubicBezTo>
                    <a:pt x="1389195" y="137999"/>
                    <a:pt x="1366019" y="135289"/>
                    <a:pt x="1338982" y="132580"/>
                  </a:cubicBezTo>
                  <a:cubicBezTo>
                    <a:pt x="1327394" y="129871"/>
                    <a:pt x="1311944" y="132580"/>
                    <a:pt x="1296494" y="132580"/>
                  </a:cubicBezTo>
                  <a:cubicBezTo>
                    <a:pt x="1284906" y="132580"/>
                    <a:pt x="1273318" y="132580"/>
                    <a:pt x="1261731" y="127162"/>
                  </a:cubicBezTo>
                  <a:cubicBezTo>
                    <a:pt x="1246280" y="121744"/>
                    <a:pt x="1230830" y="113616"/>
                    <a:pt x="1215380" y="108198"/>
                  </a:cubicBezTo>
                  <a:cubicBezTo>
                    <a:pt x="1199930" y="102779"/>
                    <a:pt x="1180617" y="102779"/>
                    <a:pt x="1180617" y="83815"/>
                  </a:cubicBezTo>
                  <a:cubicBezTo>
                    <a:pt x="1180617" y="81106"/>
                    <a:pt x="1172892" y="78397"/>
                    <a:pt x="1172892" y="75688"/>
                  </a:cubicBezTo>
                  <a:cubicBezTo>
                    <a:pt x="1145854" y="91943"/>
                    <a:pt x="1122679" y="105489"/>
                    <a:pt x="1099504" y="119034"/>
                  </a:cubicBezTo>
                  <a:cubicBezTo>
                    <a:pt x="1087916" y="127162"/>
                    <a:pt x="1072466" y="137999"/>
                    <a:pt x="1080191" y="151544"/>
                  </a:cubicBezTo>
                  <a:cubicBezTo>
                    <a:pt x="1080191" y="154254"/>
                    <a:pt x="1076328" y="156963"/>
                    <a:pt x="1076328" y="159672"/>
                  </a:cubicBezTo>
                  <a:cubicBezTo>
                    <a:pt x="1072466" y="165090"/>
                    <a:pt x="1068603" y="170509"/>
                    <a:pt x="1060878" y="173218"/>
                  </a:cubicBezTo>
                  <a:cubicBezTo>
                    <a:pt x="1053153" y="181345"/>
                    <a:pt x="1045428" y="189473"/>
                    <a:pt x="1037703" y="200309"/>
                  </a:cubicBezTo>
                  <a:lnTo>
                    <a:pt x="1014528" y="216565"/>
                  </a:lnTo>
                  <a:cubicBezTo>
                    <a:pt x="1006802" y="224692"/>
                    <a:pt x="999077" y="232820"/>
                    <a:pt x="987490" y="238238"/>
                  </a:cubicBezTo>
                  <a:cubicBezTo>
                    <a:pt x="960452" y="254493"/>
                    <a:pt x="933414" y="270748"/>
                    <a:pt x="902514" y="287003"/>
                  </a:cubicBezTo>
                  <a:cubicBezTo>
                    <a:pt x="887063" y="297840"/>
                    <a:pt x="867751" y="305967"/>
                    <a:pt x="852301" y="316804"/>
                  </a:cubicBezTo>
                  <a:cubicBezTo>
                    <a:pt x="825263" y="333059"/>
                    <a:pt x="794362" y="346605"/>
                    <a:pt x="778912" y="370987"/>
                  </a:cubicBezTo>
                  <a:cubicBezTo>
                    <a:pt x="778912" y="373696"/>
                    <a:pt x="771187" y="376406"/>
                    <a:pt x="767324" y="379115"/>
                  </a:cubicBezTo>
                  <a:cubicBezTo>
                    <a:pt x="748012" y="389951"/>
                    <a:pt x="717111" y="389951"/>
                    <a:pt x="717111" y="411625"/>
                  </a:cubicBezTo>
                  <a:cubicBezTo>
                    <a:pt x="686211" y="411625"/>
                    <a:pt x="670761" y="427880"/>
                    <a:pt x="655311" y="441426"/>
                  </a:cubicBezTo>
                  <a:cubicBezTo>
                    <a:pt x="643723" y="452262"/>
                    <a:pt x="632135" y="465808"/>
                    <a:pt x="616685" y="473936"/>
                  </a:cubicBezTo>
                  <a:cubicBezTo>
                    <a:pt x="601235" y="479354"/>
                    <a:pt x="581922" y="476645"/>
                    <a:pt x="562609" y="476645"/>
                  </a:cubicBezTo>
                  <a:cubicBezTo>
                    <a:pt x="554884" y="476645"/>
                    <a:pt x="547159" y="476645"/>
                    <a:pt x="547159" y="479354"/>
                  </a:cubicBezTo>
                  <a:cubicBezTo>
                    <a:pt x="531709" y="490191"/>
                    <a:pt x="512396" y="498318"/>
                    <a:pt x="500809" y="511864"/>
                  </a:cubicBezTo>
                  <a:cubicBezTo>
                    <a:pt x="489221" y="525410"/>
                    <a:pt x="477633" y="533538"/>
                    <a:pt x="458321" y="536247"/>
                  </a:cubicBezTo>
                  <a:cubicBezTo>
                    <a:pt x="439008" y="538956"/>
                    <a:pt x="419695" y="552502"/>
                    <a:pt x="392657" y="544374"/>
                  </a:cubicBezTo>
                  <a:cubicBezTo>
                    <a:pt x="369482" y="538956"/>
                    <a:pt x="342444" y="544374"/>
                    <a:pt x="326994" y="533538"/>
                  </a:cubicBezTo>
                  <a:cubicBezTo>
                    <a:pt x="296093" y="536247"/>
                    <a:pt x="272918" y="541665"/>
                    <a:pt x="245880" y="544374"/>
                  </a:cubicBezTo>
                  <a:cubicBezTo>
                    <a:pt x="214980" y="549793"/>
                    <a:pt x="180217" y="547083"/>
                    <a:pt x="153179" y="563338"/>
                  </a:cubicBezTo>
                  <a:cubicBezTo>
                    <a:pt x="130004" y="576884"/>
                    <a:pt x="110691" y="590430"/>
                    <a:pt x="75928" y="587721"/>
                  </a:cubicBezTo>
                  <a:cubicBezTo>
                    <a:pt x="79791" y="603976"/>
                    <a:pt x="83653" y="617522"/>
                    <a:pt x="87516" y="633777"/>
                  </a:cubicBezTo>
                  <a:cubicBezTo>
                    <a:pt x="95241" y="677124"/>
                    <a:pt x="102966" y="720470"/>
                    <a:pt x="106829" y="763817"/>
                  </a:cubicBezTo>
                  <a:cubicBezTo>
                    <a:pt x="118416" y="818000"/>
                    <a:pt x="122279" y="869475"/>
                    <a:pt x="114554" y="920949"/>
                  </a:cubicBezTo>
                  <a:cubicBezTo>
                    <a:pt x="106829" y="994097"/>
                    <a:pt x="72066" y="3497370"/>
                    <a:pt x="37303" y="3565100"/>
                  </a:cubicBezTo>
                  <a:lnTo>
                    <a:pt x="2540" y="3621993"/>
                  </a:lnTo>
                  <a:cubicBezTo>
                    <a:pt x="0" y="3635538"/>
                    <a:pt x="6402" y="3643666"/>
                    <a:pt x="25715" y="3646375"/>
                  </a:cubicBezTo>
                  <a:cubicBezTo>
                    <a:pt x="48890" y="3649084"/>
                    <a:pt x="56615" y="3659921"/>
                    <a:pt x="64341" y="3673467"/>
                  </a:cubicBezTo>
                  <a:cubicBezTo>
                    <a:pt x="72066" y="3695140"/>
                    <a:pt x="60478" y="3716814"/>
                    <a:pt x="75928" y="3738487"/>
                  </a:cubicBezTo>
                  <a:cubicBezTo>
                    <a:pt x="83653" y="3749324"/>
                    <a:pt x="75928" y="3768288"/>
                    <a:pt x="72066" y="3784543"/>
                  </a:cubicBezTo>
                  <a:cubicBezTo>
                    <a:pt x="68203" y="3806216"/>
                    <a:pt x="75928" y="3827889"/>
                    <a:pt x="87516" y="3846853"/>
                  </a:cubicBezTo>
                  <a:cubicBezTo>
                    <a:pt x="114554" y="3879364"/>
                    <a:pt x="118416" y="3917292"/>
                    <a:pt x="118416" y="3952511"/>
                  </a:cubicBezTo>
                  <a:cubicBezTo>
                    <a:pt x="118416" y="3960639"/>
                    <a:pt x="122279" y="3968766"/>
                    <a:pt x="126141" y="3974185"/>
                  </a:cubicBezTo>
                  <a:cubicBezTo>
                    <a:pt x="133866" y="3979603"/>
                    <a:pt x="149317" y="3985021"/>
                    <a:pt x="164767" y="3987731"/>
                  </a:cubicBezTo>
                  <a:lnTo>
                    <a:pt x="257468" y="4020241"/>
                  </a:lnTo>
                  <a:cubicBezTo>
                    <a:pt x="299956" y="4036495"/>
                    <a:pt x="334719" y="4033787"/>
                    <a:pt x="373344" y="4014823"/>
                  </a:cubicBezTo>
                  <a:cubicBezTo>
                    <a:pt x="377207" y="4012113"/>
                    <a:pt x="388795" y="4009404"/>
                    <a:pt x="392657" y="4009404"/>
                  </a:cubicBezTo>
                  <a:cubicBezTo>
                    <a:pt x="419695" y="4012113"/>
                    <a:pt x="446733" y="4012113"/>
                    <a:pt x="469908" y="4028368"/>
                  </a:cubicBezTo>
                  <a:cubicBezTo>
                    <a:pt x="496946" y="4044623"/>
                    <a:pt x="535571" y="4055460"/>
                    <a:pt x="566472" y="4069006"/>
                  </a:cubicBezTo>
                  <a:cubicBezTo>
                    <a:pt x="585785" y="4077133"/>
                    <a:pt x="608960" y="4087970"/>
                    <a:pt x="620548" y="4098807"/>
                  </a:cubicBezTo>
                  <a:cubicBezTo>
                    <a:pt x="628273" y="4104225"/>
                    <a:pt x="635998" y="4109644"/>
                    <a:pt x="643723" y="4112352"/>
                  </a:cubicBezTo>
                  <a:cubicBezTo>
                    <a:pt x="686211" y="4123189"/>
                    <a:pt x="709386" y="4150281"/>
                    <a:pt x="736424" y="4171954"/>
                  </a:cubicBezTo>
                  <a:cubicBezTo>
                    <a:pt x="759599" y="4190918"/>
                    <a:pt x="790500" y="4201755"/>
                    <a:pt x="825263" y="4204465"/>
                  </a:cubicBezTo>
                  <a:cubicBezTo>
                    <a:pt x="863888" y="4209883"/>
                    <a:pt x="902514" y="4212592"/>
                    <a:pt x="941139" y="4218010"/>
                  </a:cubicBezTo>
                  <a:cubicBezTo>
                    <a:pt x="956589" y="4220719"/>
                    <a:pt x="975902" y="4223428"/>
                    <a:pt x="991352" y="4228847"/>
                  </a:cubicBezTo>
                  <a:cubicBezTo>
                    <a:pt x="1010665" y="4234265"/>
                    <a:pt x="1029978" y="4234265"/>
                    <a:pt x="1045428" y="4242393"/>
                  </a:cubicBezTo>
                  <a:cubicBezTo>
                    <a:pt x="1068603" y="4255939"/>
                    <a:pt x="1091779" y="4264066"/>
                    <a:pt x="1122679" y="4258648"/>
                  </a:cubicBezTo>
                  <a:cubicBezTo>
                    <a:pt x="1134267" y="4255939"/>
                    <a:pt x="1149717" y="4261357"/>
                    <a:pt x="1161304" y="4264066"/>
                  </a:cubicBezTo>
                  <a:cubicBezTo>
                    <a:pt x="1165167" y="4264066"/>
                    <a:pt x="1169029" y="4266775"/>
                    <a:pt x="1172892" y="4266775"/>
                  </a:cubicBezTo>
                  <a:cubicBezTo>
                    <a:pt x="1215380" y="4269484"/>
                    <a:pt x="1254006" y="4264066"/>
                    <a:pt x="1292631" y="4258648"/>
                  </a:cubicBezTo>
                  <a:cubicBezTo>
                    <a:pt x="1308081" y="4255939"/>
                    <a:pt x="1323531" y="4253229"/>
                    <a:pt x="1338982" y="4247811"/>
                  </a:cubicBezTo>
                  <a:cubicBezTo>
                    <a:pt x="1381470" y="4234265"/>
                    <a:pt x="1423958" y="4220719"/>
                    <a:pt x="1462583" y="4204465"/>
                  </a:cubicBezTo>
                  <a:cubicBezTo>
                    <a:pt x="1489621" y="4193628"/>
                    <a:pt x="1516659" y="4182791"/>
                    <a:pt x="1547559" y="4193628"/>
                  </a:cubicBezTo>
                  <a:lnTo>
                    <a:pt x="1563009" y="4193628"/>
                  </a:lnTo>
                  <a:cubicBezTo>
                    <a:pt x="1590047" y="4193628"/>
                    <a:pt x="1617085" y="4190918"/>
                    <a:pt x="1640260" y="4188209"/>
                  </a:cubicBezTo>
                  <a:cubicBezTo>
                    <a:pt x="1644123" y="4188209"/>
                    <a:pt x="1651848" y="4188209"/>
                    <a:pt x="1651848" y="4185500"/>
                  </a:cubicBezTo>
                  <a:cubicBezTo>
                    <a:pt x="1663436" y="4174663"/>
                    <a:pt x="1682748" y="4174663"/>
                    <a:pt x="1702061" y="4171954"/>
                  </a:cubicBezTo>
                  <a:cubicBezTo>
                    <a:pt x="1732962" y="4169245"/>
                    <a:pt x="1763862" y="4169245"/>
                    <a:pt x="1787037" y="4155699"/>
                  </a:cubicBezTo>
                  <a:cubicBezTo>
                    <a:pt x="1810213" y="4144862"/>
                    <a:pt x="1833388" y="4142154"/>
                    <a:pt x="1860426" y="4139444"/>
                  </a:cubicBezTo>
                  <a:cubicBezTo>
                    <a:pt x="1864288" y="4139444"/>
                    <a:pt x="1872013" y="4136735"/>
                    <a:pt x="1875876" y="4136735"/>
                  </a:cubicBezTo>
                  <a:cubicBezTo>
                    <a:pt x="1895189" y="4134026"/>
                    <a:pt x="1914501" y="4125898"/>
                    <a:pt x="1929952" y="4128608"/>
                  </a:cubicBezTo>
                  <a:cubicBezTo>
                    <a:pt x="1964714" y="4134026"/>
                    <a:pt x="1980165" y="4125898"/>
                    <a:pt x="2003340" y="4104225"/>
                  </a:cubicBezTo>
                  <a:cubicBezTo>
                    <a:pt x="2007203" y="4098807"/>
                    <a:pt x="2018790" y="4096097"/>
                    <a:pt x="2026515" y="4093388"/>
                  </a:cubicBezTo>
                  <a:cubicBezTo>
                    <a:pt x="2045828" y="4090679"/>
                    <a:pt x="2065141" y="4093388"/>
                    <a:pt x="2084454" y="4090679"/>
                  </a:cubicBezTo>
                  <a:cubicBezTo>
                    <a:pt x="2096041" y="4090679"/>
                    <a:pt x="2107629" y="4082552"/>
                    <a:pt x="2115354" y="4082552"/>
                  </a:cubicBezTo>
                  <a:cubicBezTo>
                    <a:pt x="2146254" y="4085261"/>
                    <a:pt x="2181017" y="4077133"/>
                    <a:pt x="2208055" y="4090679"/>
                  </a:cubicBezTo>
                  <a:cubicBezTo>
                    <a:pt x="2211918" y="4093388"/>
                    <a:pt x="2219643" y="4093388"/>
                    <a:pt x="2227368" y="4093388"/>
                  </a:cubicBezTo>
                  <a:cubicBezTo>
                    <a:pt x="2277581" y="4096097"/>
                    <a:pt x="2320069" y="4106934"/>
                    <a:pt x="2354832" y="4128608"/>
                  </a:cubicBezTo>
                  <a:cubicBezTo>
                    <a:pt x="2366420" y="4136735"/>
                    <a:pt x="2381870" y="4142154"/>
                    <a:pt x="2393457" y="4147572"/>
                  </a:cubicBezTo>
                  <a:cubicBezTo>
                    <a:pt x="2405045" y="4152990"/>
                    <a:pt x="2420495" y="4152990"/>
                    <a:pt x="2432083" y="4155699"/>
                  </a:cubicBezTo>
                  <a:cubicBezTo>
                    <a:pt x="2443671" y="4158408"/>
                    <a:pt x="2451396" y="4161118"/>
                    <a:pt x="2462983" y="4161118"/>
                  </a:cubicBezTo>
                  <a:cubicBezTo>
                    <a:pt x="2482296" y="4161118"/>
                    <a:pt x="2497746" y="4166536"/>
                    <a:pt x="2509334" y="4177373"/>
                  </a:cubicBezTo>
                  <a:cubicBezTo>
                    <a:pt x="2513196" y="4180082"/>
                    <a:pt x="2517059" y="4182791"/>
                    <a:pt x="2520922" y="4188209"/>
                  </a:cubicBezTo>
                  <a:cubicBezTo>
                    <a:pt x="2517059" y="4196337"/>
                    <a:pt x="2540235" y="4218010"/>
                    <a:pt x="2555684" y="4218010"/>
                  </a:cubicBezTo>
                  <a:cubicBezTo>
                    <a:pt x="2582722" y="4218010"/>
                    <a:pt x="2609760" y="4223428"/>
                    <a:pt x="2632935" y="4236975"/>
                  </a:cubicBezTo>
                  <a:cubicBezTo>
                    <a:pt x="2636798" y="4239683"/>
                    <a:pt x="2644523" y="4239683"/>
                    <a:pt x="2652248" y="4236975"/>
                  </a:cubicBezTo>
                  <a:cubicBezTo>
                    <a:pt x="2663836" y="4234265"/>
                    <a:pt x="2671561" y="4234265"/>
                    <a:pt x="2679286" y="4242393"/>
                  </a:cubicBezTo>
                  <a:cubicBezTo>
                    <a:pt x="2683149" y="4245102"/>
                    <a:pt x="2698599" y="4245102"/>
                    <a:pt x="2706324" y="4245102"/>
                  </a:cubicBezTo>
                  <a:cubicBezTo>
                    <a:pt x="2725637" y="4245102"/>
                    <a:pt x="2748812" y="4242393"/>
                    <a:pt x="2768125" y="4245102"/>
                  </a:cubicBezTo>
                  <a:cubicBezTo>
                    <a:pt x="2802888" y="4247811"/>
                    <a:pt x="2833788" y="4250520"/>
                    <a:pt x="2868551" y="4255939"/>
                  </a:cubicBezTo>
                  <a:cubicBezTo>
                    <a:pt x="2876276" y="4255939"/>
                    <a:pt x="2884001" y="4258648"/>
                    <a:pt x="2887864" y="4261357"/>
                  </a:cubicBezTo>
                  <a:cubicBezTo>
                    <a:pt x="2895589" y="4274902"/>
                    <a:pt x="2914902" y="4274902"/>
                    <a:pt x="2926489" y="4277612"/>
                  </a:cubicBezTo>
                  <a:cubicBezTo>
                    <a:pt x="2938077" y="4280321"/>
                    <a:pt x="2953527" y="4283030"/>
                    <a:pt x="2961252" y="4283030"/>
                  </a:cubicBezTo>
                  <a:cubicBezTo>
                    <a:pt x="2965115" y="4280321"/>
                    <a:pt x="2972840" y="4277612"/>
                    <a:pt x="2980565" y="4272194"/>
                  </a:cubicBezTo>
                  <a:cubicBezTo>
                    <a:pt x="2965115" y="4272194"/>
                    <a:pt x="2957389" y="4274902"/>
                    <a:pt x="2949665" y="4274902"/>
                  </a:cubicBezTo>
                  <a:cubicBezTo>
                    <a:pt x="2965115" y="4261357"/>
                    <a:pt x="2980565" y="4258648"/>
                    <a:pt x="2999878" y="4266775"/>
                  </a:cubicBezTo>
                  <a:cubicBezTo>
                    <a:pt x="3023053" y="4280321"/>
                    <a:pt x="3042366" y="4280321"/>
                    <a:pt x="3069404" y="4266775"/>
                  </a:cubicBezTo>
                  <a:lnTo>
                    <a:pt x="3092579" y="4258648"/>
                  </a:lnTo>
                  <a:lnTo>
                    <a:pt x="3092579" y="4245102"/>
                  </a:lnTo>
                  <a:cubicBezTo>
                    <a:pt x="3104167" y="4247811"/>
                    <a:pt x="3115754" y="4253229"/>
                    <a:pt x="3123479" y="4253229"/>
                  </a:cubicBezTo>
                  <a:cubicBezTo>
                    <a:pt x="3146654" y="4245102"/>
                    <a:pt x="3169830" y="4236975"/>
                    <a:pt x="3189143" y="4226138"/>
                  </a:cubicBezTo>
                  <a:cubicBezTo>
                    <a:pt x="3212318" y="4215301"/>
                    <a:pt x="3231630" y="4201755"/>
                    <a:pt x="3250943" y="4190918"/>
                  </a:cubicBezTo>
                  <a:cubicBezTo>
                    <a:pt x="3254806" y="4190918"/>
                    <a:pt x="3254806" y="4188209"/>
                    <a:pt x="3258668" y="4188209"/>
                  </a:cubicBezTo>
                  <a:cubicBezTo>
                    <a:pt x="3285706" y="4182791"/>
                    <a:pt x="3308882" y="4180082"/>
                    <a:pt x="3335919" y="4174663"/>
                  </a:cubicBezTo>
                  <a:cubicBezTo>
                    <a:pt x="3351370" y="4171954"/>
                    <a:pt x="3362957" y="4166536"/>
                    <a:pt x="3378408" y="4163827"/>
                  </a:cubicBezTo>
                  <a:cubicBezTo>
                    <a:pt x="3389995" y="4161118"/>
                    <a:pt x="3397720" y="4161118"/>
                    <a:pt x="3409308" y="4158408"/>
                  </a:cubicBezTo>
                  <a:lnTo>
                    <a:pt x="3447934" y="4158408"/>
                  </a:lnTo>
                  <a:cubicBezTo>
                    <a:pt x="3455658" y="4158408"/>
                    <a:pt x="3467246" y="4158408"/>
                    <a:pt x="3474971" y="4155699"/>
                  </a:cubicBezTo>
                  <a:cubicBezTo>
                    <a:pt x="3478834" y="4150281"/>
                    <a:pt x="3486559" y="4142154"/>
                    <a:pt x="3490421" y="4142154"/>
                  </a:cubicBezTo>
                  <a:cubicBezTo>
                    <a:pt x="3502009" y="4142154"/>
                    <a:pt x="3509734" y="4147572"/>
                    <a:pt x="3521322" y="4150281"/>
                  </a:cubicBezTo>
                  <a:cubicBezTo>
                    <a:pt x="3525184" y="4150281"/>
                    <a:pt x="3525184" y="4152990"/>
                    <a:pt x="3525184" y="4155699"/>
                  </a:cubicBezTo>
                  <a:cubicBezTo>
                    <a:pt x="3540635" y="4166536"/>
                    <a:pt x="3552222" y="4180082"/>
                    <a:pt x="3567672" y="4190918"/>
                  </a:cubicBezTo>
                  <a:cubicBezTo>
                    <a:pt x="3586985" y="4204465"/>
                    <a:pt x="3606298" y="4204465"/>
                    <a:pt x="3617885" y="4196337"/>
                  </a:cubicBezTo>
                  <a:cubicBezTo>
                    <a:pt x="3637198" y="4185500"/>
                    <a:pt x="3652648" y="4177373"/>
                    <a:pt x="3679686" y="4182791"/>
                  </a:cubicBezTo>
                  <a:cubicBezTo>
                    <a:pt x="3683549" y="4182791"/>
                    <a:pt x="3691274" y="4185500"/>
                    <a:pt x="3695136" y="4182791"/>
                  </a:cubicBezTo>
                  <a:cubicBezTo>
                    <a:pt x="3714449" y="4177373"/>
                    <a:pt x="3737624" y="4171954"/>
                    <a:pt x="3756937" y="4163827"/>
                  </a:cubicBezTo>
                  <a:cubicBezTo>
                    <a:pt x="3768525" y="4161118"/>
                    <a:pt x="3783975" y="4161118"/>
                    <a:pt x="3787838" y="4155699"/>
                  </a:cubicBezTo>
                  <a:cubicBezTo>
                    <a:pt x="3799425" y="4139444"/>
                    <a:pt x="3818738" y="4131317"/>
                    <a:pt x="3838051" y="4120480"/>
                  </a:cubicBezTo>
                  <a:cubicBezTo>
                    <a:pt x="3849638" y="4112352"/>
                    <a:pt x="3861226" y="4101516"/>
                    <a:pt x="3872814" y="4098807"/>
                  </a:cubicBezTo>
                  <a:cubicBezTo>
                    <a:pt x="3899852" y="4093388"/>
                    <a:pt x="3919164" y="4077133"/>
                    <a:pt x="3942339" y="4066297"/>
                  </a:cubicBezTo>
                  <a:cubicBezTo>
                    <a:pt x="3961652" y="4058169"/>
                    <a:pt x="3973240" y="4041914"/>
                    <a:pt x="3992553" y="4039205"/>
                  </a:cubicBezTo>
                  <a:cubicBezTo>
                    <a:pt x="4023453" y="4033787"/>
                    <a:pt x="4046628" y="4020241"/>
                    <a:pt x="4073666" y="4006695"/>
                  </a:cubicBezTo>
                  <a:cubicBezTo>
                    <a:pt x="4089117" y="3998567"/>
                    <a:pt x="4108429" y="3993149"/>
                    <a:pt x="4127742" y="3995858"/>
                  </a:cubicBezTo>
                  <a:cubicBezTo>
                    <a:pt x="4139329" y="3998567"/>
                    <a:pt x="4154780" y="3995858"/>
                    <a:pt x="4162505" y="3993149"/>
                  </a:cubicBezTo>
                  <a:cubicBezTo>
                    <a:pt x="4177955" y="3987731"/>
                    <a:pt x="4193405" y="3979603"/>
                    <a:pt x="4208855" y="3974185"/>
                  </a:cubicBezTo>
                  <a:cubicBezTo>
                    <a:pt x="4220443" y="3968766"/>
                    <a:pt x="4232031" y="3963348"/>
                    <a:pt x="4243618" y="3963348"/>
                  </a:cubicBezTo>
                  <a:cubicBezTo>
                    <a:pt x="4282244" y="3960639"/>
                    <a:pt x="4313144" y="3955220"/>
                    <a:pt x="4332457" y="3928129"/>
                  </a:cubicBezTo>
                  <a:cubicBezTo>
                    <a:pt x="4340182" y="3917292"/>
                    <a:pt x="4378808" y="3903746"/>
                    <a:pt x="4394258" y="3909165"/>
                  </a:cubicBezTo>
                  <a:cubicBezTo>
                    <a:pt x="4421295" y="3917292"/>
                    <a:pt x="4440608" y="3911874"/>
                    <a:pt x="4456058" y="3895619"/>
                  </a:cubicBezTo>
                  <a:cubicBezTo>
                    <a:pt x="4467646" y="3887491"/>
                    <a:pt x="4483096" y="3890200"/>
                    <a:pt x="4494684" y="3895619"/>
                  </a:cubicBezTo>
                  <a:cubicBezTo>
                    <a:pt x="4502409" y="3901037"/>
                    <a:pt x="4510134" y="3903746"/>
                    <a:pt x="4517859" y="3903746"/>
                  </a:cubicBezTo>
                  <a:cubicBezTo>
                    <a:pt x="4544897" y="3906456"/>
                    <a:pt x="4575798" y="3903746"/>
                    <a:pt x="4602835" y="3906456"/>
                  </a:cubicBezTo>
                  <a:cubicBezTo>
                    <a:pt x="4626011" y="3909165"/>
                    <a:pt x="4649186" y="3903746"/>
                    <a:pt x="4664636" y="3892910"/>
                  </a:cubicBezTo>
                  <a:cubicBezTo>
                    <a:pt x="4680086" y="3882073"/>
                    <a:pt x="4691674" y="3882073"/>
                    <a:pt x="4714849" y="3887491"/>
                  </a:cubicBezTo>
                  <a:cubicBezTo>
                    <a:pt x="4734162" y="3892910"/>
                    <a:pt x="4749612" y="3906456"/>
                    <a:pt x="4776650" y="3903746"/>
                  </a:cubicBezTo>
                  <a:cubicBezTo>
                    <a:pt x="4799825" y="3901037"/>
                    <a:pt x="4826863" y="3909165"/>
                    <a:pt x="4853901" y="3901037"/>
                  </a:cubicBezTo>
                  <a:lnTo>
                    <a:pt x="4869351" y="3901037"/>
                  </a:lnTo>
                  <a:cubicBezTo>
                    <a:pt x="4892526" y="3906456"/>
                    <a:pt x="4915702" y="3909165"/>
                    <a:pt x="4935015" y="3922710"/>
                  </a:cubicBezTo>
                  <a:cubicBezTo>
                    <a:pt x="4958190" y="3936256"/>
                    <a:pt x="4962052" y="3836017"/>
                    <a:pt x="4985228" y="3846853"/>
                  </a:cubicBezTo>
                  <a:cubicBezTo>
                    <a:pt x="5019991" y="3863109"/>
                    <a:pt x="5012266" y="3846853"/>
                    <a:pt x="5047029" y="3860399"/>
                  </a:cubicBezTo>
                  <a:cubicBezTo>
                    <a:pt x="5074066" y="3868527"/>
                    <a:pt x="5062479" y="3838726"/>
                    <a:pt x="5093379" y="3844145"/>
                  </a:cubicBezTo>
                  <a:cubicBezTo>
                    <a:pt x="5097242" y="3844145"/>
                    <a:pt x="5143592" y="3865818"/>
                    <a:pt x="5143592" y="3863109"/>
                  </a:cubicBezTo>
                  <a:cubicBezTo>
                    <a:pt x="5162905" y="3854981"/>
                    <a:pt x="5182218" y="3773706"/>
                    <a:pt x="5201530" y="3776415"/>
                  </a:cubicBezTo>
                  <a:cubicBezTo>
                    <a:pt x="5240156" y="3784543"/>
                    <a:pt x="5274919" y="3779124"/>
                    <a:pt x="5309682" y="3768288"/>
                  </a:cubicBezTo>
                  <a:cubicBezTo>
                    <a:pt x="5328995" y="3762869"/>
                    <a:pt x="5359895" y="3743905"/>
                    <a:pt x="5375345" y="3752032"/>
                  </a:cubicBezTo>
                  <a:cubicBezTo>
                    <a:pt x="5402383" y="3765579"/>
                    <a:pt x="5429421" y="3770997"/>
                    <a:pt x="5460321" y="3773706"/>
                  </a:cubicBezTo>
                  <a:cubicBezTo>
                    <a:pt x="5464184" y="3773706"/>
                    <a:pt x="5468047" y="3776415"/>
                    <a:pt x="5471909" y="3779124"/>
                  </a:cubicBezTo>
                  <a:cubicBezTo>
                    <a:pt x="5483497" y="3789961"/>
                    <a:pt x="5537572" y="3760160"/>
                    <a:pt x="5549160" y="3770997"/>
                  </a:cubicBezTo>
                  <a:cubicBezTo>
                    <a:pt x="5564610" y="3787252"/>
                    <a:pt x="5580060" y="3803507"/>
                    <a:pt x="5595510" y="3817053"/>
                  </a:cubicBezTo>
                  <a:cubicBezTo>
                    <a:pt x="5603236" y="3822471"/>
                    <a:pt x="5614823" y="3825180"/>
                    <a:pt x="5618686" y="3830599"/>
                  </a:cubicBezTo>
                  <a:cubicBezTo>
                    <a:pt x="5622549" y="3844145"/>
                    <a:pt x="5630274" y="3849563"/>
                    <a:pt x="5649586" y="3849563"/>
                  </a:cubicBezTo>
                  <a:cubicBezTo>
                    <a:pt x="5661174" y="3849563"/>
                    <a:pt x="5672761" y="3852272"/>
                    <a:pt x="5680487" y="3857690"/>
                  </a:cubicBezTo>
                  <a:cubicBezTo>
                    <a:pt x="5699800" y="3865818"/>
                    <a:pt x="5715249" y="3873945"/>
                    <a:pt x="5730699" y="3882073"/>
                  </a:cubicBezTo>
                  <a:cubicBezTo>
                    <a:pt x="5750012" y="3890200"/>
                    <a:pt x="5769325" y="3898328"/>
                    <a:pt x="5777050" y="3911874"/>
                  </a:cubicBezTo>
                  <a:cubicBezTo>
                    <a:pt x="5780913" y="3917292"/>
                    <a:pt x="5784775" y="3920002"/>
                    <a:pt x="5788638" y="3922710"/>
                  </a:cubicBezTo>
                  <a:cubicBezTo>
                    <a:pt x="5804088" y="3933547"/>
                    <a:pt x="5819538" y="3941674"/>
                    <a:pt x="5834989" y="3952511"/>
                  </a:cubicBezTo>
                  <a:cubicBezTo>
                    <a:pt x="5858164" y="3966057"/>
                    <a:pt x="5877476" y="3982312"/>
                    <a:pt x="5900652" y="3995858"/>
                  </a:cubicBezTo>
                  <a:cubicBezTo>
                    <a:pt x="5908377" y="3998567"/>
                    <a:pt x="5916102" y="4003986"/>
                    <a:pt x="5923827" y="4006695"/>
                  </a:cubicBezTo>
                  <a:cubicBezTo>
                    <a:pt x="5939278" y="4012113"/>
                    <a:pt x="5954727" y="4017531"/>
                    <a:pt x="5966315" y="4025659"/>
                  </a:cubicBezTo>
                  <a:cubicBezTo>
                    <a:pt x="5977903" y="4033787"/>
                    <a:pt x="6031979" y="3985021"/>
                    <a:pt x="6039703" y="3995858"/>
                  </a:cubicBezTo>
                  <a:cubicBezTo>
                    <a:pt x="6039703" y="3998567"/>
                    <a:pt x="6043566" y="3998567"/>
                    <a:pt x="6047429" y="3998567"/>
                  </a:cubicBezTo>
                  <a:cubicBezTo>
                    <a:pt x="6070604" y="4012113"/>
                    <a:pt x="6093779" y="4006695"/>
                    <a:pt x="6116954" y="4001277"/>
                  </a:cubicBezTo>
                  <a:cubicBezTo>
                    <a:pt x="6124680" y="3998567"/>
                    <a:pt x="6132405" y="3995858"/>
                    <a:pt x="6136267" y="3998567"/>
                  </a:cubicBezTo>
                  <a:cubicBezTo>
                    <a:pt x="6163305" y="4006695"/>
                    <a:pt x="6182618" y="4025659"/>
                    <a:pt x="6217381" y="4028368"/>
                  </a:cubicBezTo>
                  <a:cubicBezTo>
                    <a:pt x="6217381" y="4028368"/>
                    <a:pt x="6221244" y="4028368"/>
                    <a:pt x="6221244" y="4031077"/>
                  </a:cubicBezTo>
                  <a:cubicBezTo>
                    <a:pt x="6228968" y="4047332"/>
                    <a:pt x="6252143" y="4047332"/>
                    <a:pt x="6271456" y="4050041"/>
                  </a:cubicBezTo>
                  <a:cubicBezTo>
                    <a:pt x="6283044" y="4050041"/>
                    <a:pt x="6294632" y="4052751"/>
                    <a:pt x="6302357" y="4055460"/>
                  </a:cubicBezTo>
                  <a:cubicBezTo>
                    <a:pt x="6325532" y="4063587"/>
                    <a:pt x="6348707" y="4074424"/>
                    <a:pt x="6375746" y="4079842"/>
                  </a:cubicBezTo>
                  <a:cubicBezTo>
                    <a:pt x="6410508" y="4087970"/>
                    <a:pt x="6445271" y="4093388"/>
                    <a:pt x="6472309" y="4106934"/>
                  </a:cubicBezTo>
                  <a:cubicBezTo>
                    <a:pt x="6476172" y="4106934"/>
                    <a:pt x="6480034" y="4106934"/>
                    <a:pt x="6480034" y="4109644"/>
                  </a:cubicBezTo>
                  <a:cubicBezTo>
                    <a:pt x="6491622" y="4115062"/>
                    <a:pt x="6510935" y="4117771"/>
                    <a:pt x="6518660" y="4125898"/>
                  </a:cubicBezTo>
                  <a:cubicBezTo>
                    <a:pt x="6530248" y="4142154"/>
                    <a:pt x="6561147" y="4139444"/>
                    <a:pt x="6576598" y="4152990"/>
                  </a:cubicBezTo>
                  <a:lnTo>
                    <a:pt x="6580460" y="4152990"/>
                  </a:lnTo>
                  <a:cubicBezTo>
                    <a:pt x="6595910" y="4152990"/>
                    <a:pt x="6611361" y="4155699"/>
                    <a:pt x="6630673" y="4155699"/>
                  </a:cubicBezTo>
                  <a:cubicBezTo>
                    <a:pt x="6638399" y="4152990"/>
                    <a:pt x="6649986" y="4147572"/>
                    <a:pt x="6657711" y="4147572"/>
                  </a:cubicBezTo>
                  <a:cubicBezTo>
                    <a:pt x="6692474" y="4155699"/>
                    <a:pt x="6727237" y="4155699"/>
                    <a:pt x="6750413" y="4134026"/>
                  </a:cubicBezTo>
                  <a:cubicBezTo>
                    <a:pt x="6754275" y="4131317"/>
                    <a:pt x="6762000" y="4131317"/>
                    <a:pt x="6769725" y="4131317"/>
                  </a:cubicBezTo>
                  <a:lnTo>
                    <a:pt x="6800626" y="4131317"/>
                  </a:lnTo>
                  <a:cubicBezTo>
                    <a:pt x="6835389" y="4125898"/>
                    <a:pt x="6866289" y="4120480"/>
                    <a:pt x="6901051" y="4117771"/>
                  </a:cubicBezTo>
                  <a:cubicBezTo>
                    <a:pt x="6916502" y="4115062"/>
                    <a:pt x="6935815" y="4120480"/>
                    <a:pt x="6951265" y="4123189"/>
                  </a:cubicBezTo>
                  <a:cubicBezTo>
                    <a:pt x="6966715" y="4125898"/>
                    <a:pt x="6982166" y="4125898"/>
                    <a:pt x="6997615" y="4125898"/>
                  </a:cubicBezTo>
                  <a:cubicBezTo>
                    <a:pt x="7016928" y="4125898"/>
                    <a:pt x="7032379" y="4120480"/>
                    <a:pt x="7051692" y="4120480"/>
                  </a:cubicBezTo>
                  <a:cubicBezTo>
                    <a:pt x="7067141" y="4117771"/>
                    <a:pt x="7086454" y="4117771"/>
                    <a:pt x="7101904" y="4115062"/>
                  </a:cubicBezTo>
                  <a:cubicBezTo>
                    <a:pt x="7136667" y="4109644"/>
                    <a:pt x="7167568" y="4104225"/>
                    <a:pt x="7202331" y="4101516"/>
                  </a:cubicBezTo>
                  <a:cubicBezTo>
                    <a:pt x="7225506" y="4009404"/>
                    <a:pt x="7221644" y="3901037"/>
                    <a:pt x="7221644" y="3789961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6565" r="-11" b="-64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638763" y="-393847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80273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66105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51937" y="-3650755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3006249" y="-612578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73171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804482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35793" y="-534920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-1790079">
            <a:off x="4515267" y="4049828"/>
            <a:ext cx="2486482" cy="47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-458107" y="-581675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A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0" y="744720"/>
            <a:ext cx="2325836" cy="558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778">
                <a:solidFill>
                  <a:srgbClr val="D9D9D9"/>
                </a:solidFill>
                <a:latin typeface="League Spartan"/>
              </a:rPr>
              <a:t>DATA PREPROCESSING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988661" y="-628343"/>
            <a:ext cx="7560840" cy="7560840"/>
            <a:chOff x="0" y="0"/>
            <a:chExt cx="10081119" cy="10081119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 rot="2699999">
              <a:off x="1476346" y="1476346"/>
              <a:ext cx="7128428" cy="7128428"/>
              <a:chOff x="0" y="0"/>
              <a:chExt cx="14400530" cy="1440053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 rot="2699999">
              <a:off x="2204900" y="2778592"/>
              <a:ext cx="5671319" cy="5671319"/>
              <a:chOff x="0" y="0"/>
              <a:chExt cx="14400530" cy="1440053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212431" y="4655034"/>
              <a:ext cx="5656257" cy="2066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>
                  <a:solidFill>
                    <a:srgbClr val="FFFFFF"/>
                  </a:solidFill>
                  <a:latin typeface="Sanchez"/>
                </a:rPr>
                <a:t> TFRecords Format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715728" y="3032199"/>
            <a:ext cx="969329" cy="969329"/>
            <a:chOff x="0" y="0"/>
            <a:chExt cx="1292438" cy="1292438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745824" y="4241676"/>
            <a:ext cx="4909137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Data downloaded in TFRecords format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4320067" y="3092036"/>
            <a:ext cx="969329" cy="969329"/>
            <a:chOff x="0" y="0"/>
            <a:chExt cx="1292438" cy="1292438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2350163" y="4346451"/>
            <a:ext cx="4909137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Specifically tailored for TensorFlow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8284417" y="7071619"/>
            <a:ext cx="969329" cy="969329"/>
            <a:chOff x="0" y="0"/>
            <a:chExt cx="1292438" cy="1292438"/>
          </a:xfrm>
        </p:grpSpPr>
        <p:grpSp>
          <p:nvGrpSpPr>
            <p:cNvPr id="36" name="Group 36"/>
            <p:cNvGrpSpPr>
              <a:grpSpLocks noChangeAspect="1"/>
            </p:cNvGrpSpPr>
            <p:nvPr/>
          </p:nvGrpSpPr>
          <p:grpSpPr>
            <a:xfrm rot="2699999">
              <a:off x="189273" y="189273"/>
              <a:ext cx="913892" cy="913892"/>
              <a:chOff x="0" y="0"/>
              <a:chExt cx="14400530" cy="1440053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38" name="Group 38"/>
            <p:cNvGrpSpPr>
              <a:grpSpLocks noChangeAspect="1"/>
            </p:cNvGrpSpPr>
            <p:nvPr/>
          </p:nvGrpSpPr>
          <p:grpSpPr>
            <a:xfrm rot="2699999">
              <a:off x="282677" y="356226"/>
              <a:ext cx="727085" cy="727085"/>
              <a:chOff x="0" y="0"/>
              <a:chExt cx="14400530" cy="1440053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</p:grpSp>
      <p:sp>
        <p:nvSpPr>
          <p:cNvPr id="40" name="TextBox 40"/>
          <p:cNvSpPr txBox="1"/>
          <p:nvPr/>
        </p:nvSpPr>
        <p:spPr>
          <a:xfrm>
            <a:off x="5846003" y="8117147"/>
            <a:ext cx="5846155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2E2E30"/>
                </a:solidFill>
                <a:latin typeface="DM Sans Bold"/>
              </a:rPr>
              <a:t>Efficient storage and access for optimized model performance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2E2E30"/>
              </a:solidFill>
              <a:latin typeface="DM Sans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0" y="7234431"/>
            <a:ext cx="2908062" cy="2908062"/>
            <a:chOff x="0" y="0"/>
            <a:chExt cx="3877416" cy="3877416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 rot="2699999">
              <a:off x="567834" y="567834"/>
              <a:ext cx="2741747" cy="2741747"/>
              <a:chOff x="0" y="0"/>
              <a:chExt cx="14400530" cy="1440053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4" name="Group 44"/>
            <p:cNvGrpSpPr>
              <a:grpSpLocks noChangeAspect="1"/>
            </p:cNvGrpSpPr>
            <p:nvPr/>
          </p:nvGrpSpPr>
          <p:grpSpPr>
            <a:xfrm rot="2699999">
              <a:off x="848052" y="1068706"/>
              <a:ext cx="2181312" cy="2181312"/>
              <a:chOff x="0" y="0"/>
              <a:chExt cx="14400530" cy="1440053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4400530" cy="14399261"/>
              </a:xfrm>
              <a:custGeom>
                <a:avLst/>
                <a:gdLst/>
                <a:ahLst/>
                <a:cxnLst/>
                <a:rect l="l" t="t" r="r" b="b"/>
                <a:pathLst>
                  <a:path w="14400530" h="14399261">
                    <a:moveTo>
                      <a:pt x="7199630" y="0"/>
                    </a:moveTo>
                    <a:cubicBezTo>
                      <a:pt x="3223260" y="0"/>
                      <a:pt x="0" y="3223260"/>
                      <a:pt x="0" y="7199630"/>
                    </a:cubicBezTo>
                    <a:cubicBezTo>
                      <a:pt x="0" y="11176001"/>
                      <a:pt x="3223260" y="14399261"/>
                      <a:pt x="7199630" y="14399261"/>
                    </a:cubicBezTo>
                    <a:lnTo>
                      <a:pt x="14399261" y="14399261"/>
                    </a:lnTo>
                    <a:lnTo>
                      <a:pt x="14399261" y="7199630"/>
                    </a:lnTo>
                    <a:cubicBezTo>
                      <a:pt x="14400530" y="3223260"/>
                      <a:pt x="11176000" y="0"/>
                      <a:pt x="719963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994431" y="1965799"/>
              <a:ext cx="1796898" cy="641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FFFFFF"/>
                  </a:solidFill>
                  <a:latin typeface="Sanchez"/>
                </a:rPr>
                <a:t>Resizing and Normalization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TF2 Object Detection Zoo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99655" y="4583421"/>
            <a:ext cx="14792920" cy="427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 dirty="0">
                <a:solidFill>
                  <a:srgbClr val="000000"/>
                </a:solidFill>
                <a:latin typeface="Poppins Bold"/>
              </a:rPr>
              <a:t>Introduction to the TF2 Object Detection Zoo</a:t>
            </a:r>
          </a:p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 dirty="0">
                <a:solidFill>
                  <a:srgbClr val="000000"/>
                </a:solidFill>
                <a:latin typeface="Poppins Bold"/>
              </a:rPr>
              <a:t>Collection of pre-trained object detection models</a:t>
            </a:r>
          </a:p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 dirty="0">
                <a:solidFill>
                  <a:srgbClr val="000000"/>
                </a:solidFill>
                <a:latin typeface="Poppins Bold"/>
              </a:rPr>
              <a:t>Models include SSD </a:t>
            </a:r>
            <a:r>
              <a:rPr lang="en-US" sz="3636" dirty="0" err="1">
                <a:solidFill>
                  <a:srgbClr val="000000"/>
                </a:solidFill>
                <a:latin typeface="Poppins Bold"/>
              </a:rPr>
              <a:t>MobileNet</a:t>
            </a:r>
            <a:r>
              <a:rPr lang="en-US" sz="3636" dirty="0">
                <a:solidFill>
                  <a:srgbClr val="000000"/>
                </a:solidFill>
                <a:latin typeface="Poppins Bold"/>
              </a:rPr>
              <a:t> V2, </a:t>
            </a:r>
            <a:r>
              <a:rPr lang="en-US" sz="3636" dirty="0" err="1">
                <a:solidFill>
                  <a:srgbClr val="000000"/>
                </a:solidFill>
                <a:latin typeface="Poppins Bold"/>
              </a:rPr>
              <a:t>EfficientDet</a:t>
            </a:r>
            <a:r>
              <a:rPr lang="en-US" sz="3636" dirty="0">
                <a:solidFill>
                  <a:srgbClr val="000000"/>
                </a:solidFill>
                <a:latin typeface="Poppins Bold"/>
              </a:rPr>
              <a:t> D0, and more</a:t>
            </a:r>
          </a:p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 dirty="0">
                <a:solidFill>
                  <a:srgbClr val="000000"/>
                </a:solidFill>
                <a:latin typeface="Poppins Bold"/>
              </a:rPr>
              <a:t>Configurable settings for model selection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Model Selection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28869" y="5131108"/>
            <a:ext cx="15830431" cy="317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>
                <a:solidFill>
                  <a:srgbClr val="000000"/>
                </a:solidFill>
                <a:latin typeface="Poppins Bold"/>
              </a:rPr>
              <a:t>Overview of chosen_model variable</a:t>
            </a:r>
          </a:p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>
                <a:solidFill>
                  <a:srgbClr val="000000"/>
                </a:solidFill>
                <a:latin typeface="Poppins Bold"/>
              </a:rPr>
              <a:t>Dynamic selection of a model from the TF2 Object Detection Zoo</a:t>
            </a:r>
          </a:p>
          <a:p>
            <a:pPr marL="785097" lvl="1" indent="-392548">
              <a:lnSpc>
                <a:spcPts val="8654"/>
              </a:lnSpc>
              <a:buFont typeface="Arial"/>
              <a:buChar char="•"/>
            </a:pPr>
            <a:r>
              <a:rPr lang="en-US" sz="3636">
                <a:solidFill>
                  <a:srgbClr val="000000"/>
                </a:solidFill>
                <a:latin typeface="Poppins Bold"/>
              </a:rPr>
              <a:t>Customizable configurations for specific model requirements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431903" y="-3383511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755185" y="354882"/>
            <a:ext cx="6777629" cy="1214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72"/>
              </a:lnSpc>
              <a:spcBef>
                <a:spcPct val="0"/>
              </a:spcBef>
            </a:pPr>
            <a:r>
              <a:rPr lang="en-US" sz="7123" dirty="0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100645" y="1398503"/>
            <a:ext cx="3576082" cy="1044280"/>
            <a:chOff x="0" y="-66675"/>
            <a:chExt cx="1397094" cy="407977"/>
          </a:xfrm>
        </p:grpSpPr>
        <p:sp>
          <p:nvSpPr>
            <p:cNvPr id="14" name="Freeform 14"/>
            <p:cNvSpPr/>
            <p:nvPr/>
          </p:nvSpPr>
          <p:spPr>
            <a:xfrm>
              <a:off x="114220" y="-19078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282874" cy="40797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3653"/>
                </a:lnSpc>
              </a:pPr>
              <a:r>
                <a:rPr lang="en-US" sz="2609" dirty="0">
                  <a:solidFill>
                    <a:srgbClr val="FFFFFF"/>
                  </a:solidFill>
                  <a:latin typeface="Arimo Bold Italics"/>
                </a:rPr>
                <a:t>       Model Selection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07357" y="2442783"/>
            <a:ext cx="3816183" cy="7372842"/>
            <a:chOff x="0" y="0"/>
            <a:chExt cx="5088244" cy="983045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0" y="0"/>
              <a:ext cx="5088244" cy="9830456"/>
              <a:chOff x="0" y="0"/>
              <a:chExt cx="328676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7620" y="7620"/>
                <a:ext cx="3271520" cy="6334760"/>
              </a:xfrm>
              <a:custGeom>
                <a:avLst/>
                <a:gdLst/>
                <a:ahLst/>
                <a:cxnLst/>
                <a:rect l="l" t="t" r="r" b="b"/>
                <a:pathLst>
                  <a:path w="3271520" h="6334760">
                    <a:moveTo>
                      <a:pt x="3270250" y="1198880"/>
                    </a:moveTo>
                    <a:lnTo>
                      <a:pt x="3270250" y="153670"/>
                    </a:lnTo>
                    <a:cubicBezTo>
                      <a:pt x="3271520" y="68580"/>
                      <a:pt x="3201670" y="0"/>
                      <a:pt x="3116580" y="0"/>
                    </a:cubicBezTo>
                    <a:lnTo>
                      <a:pt x="153670" y="0"/>
                    </a:lnTo>
                    <a:cubicBezTo>
                      <a:pt x="68580" y="0"/>
                      <a:pt x="0" y="68580"/>
                      <a:pt x="0" y="153670"/>
                    </a:cubicBezTo>
                    <a:lnTo>
                      <a:pt x="0" y="6181090"/>
                    </a:lnTo>
                    <a:cubicBezTo>
                      <a:pt x="0" y="6266180"/>
                      <a:pt x="68580" y="6334760"/>
                      <a:pt x="153670" y="6334760"/>
                    </a:cubicBezTo>
                    <a:lnTo>
                      <a:pt x="3116580" y="6334760"/>
                    </a:lnTo>
                    <a:cubicBezTo>
                      <a:pt x="3201670" y="6334760"/>
                      <a:pt x="3270250" y="6266180"/>
                      <a:pt x="3270250" y="6181090"/>
                    </a:cubicBezTo>
                    <a:lnTo>
                      <a:pt x="3270250" y="1541780"/>
                    </a:lnTo>
                    <a:moveTo>
                      <a:pt x="3270250" y="1541780"/>
                    </a:moveTo>
                    <a:lnTo>
                      <a:pt x="3270250" y="119888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19" name="Freeform 19"/>
              <p:cNvSpPr/>
              <p:nvPr/>
            </p:nvSpPr>
            <p:spPr>
              <a:xfrm>
                <a:off x="7620" y="7620"/>
                <a:ext cx="3271520" cy="6334760"/>
              </a:xfrm>
              <a:custGeom>
                <a:avLst/>
                <a:gdLst/>
                <a:ahLst/>
                <a:cxnLst/>
                <a:rect l="l" t="t" r="r" b="b"/>
                <a:pathLst>
                  <a:path w="3271520" h="6334760">
                    <a:moveTo>
                      <a:pt x="3116580" y="0"/>
                    </a:moveTo>
                    <a:lnTo>
                      <a:pt x="153670" y="0"/>
                    </a:lnTo>
                    <a:cubicBezTo>
                      <a:pt x="68580" y="0"/>
                      <a:pt x="0" y="68580"/>
                      <a:pt x="0" y="153670"/>
                    </a:cubicBezTo>
                    <a:lnTo>
                      <a:pt x="0" y="214630"/>
                    </a:lnTo>
                    <a:lnTo>
                      <a:pt x="3271520" y="214630"/>
                    </a:lnTo>
                    <a:lnTo>
                      <a:pt x="3271520" y="153670"/>
                    </a:lnTo>
                    <a:cubicBezTo>
                      <a:pt x="3271520" y="68580"/>
                      <a:pt x="3201670" y="0"/>
                      <a:pt x="3116580" y="0"/>
                    </a:cubicBezTo>
                    <a:close/>
                    <a:moveTo>
                      <a:pt x="0" y="6120130"/>
                    </a:moveTo>
                    <a:lnTo>
                      <a:pt x="0" y="6181090"/>
                    </a:lnTo>
                    <a:cubicBezTo>
                      <a:pt x="0" y="6266180"/>
                      <a:pt x="68580" y="6334760"/>
                      <a:pt x="153670" y="6334760"/>
                    </a:cubicBezTo>
                    <a:lnTo>
                      <a:pt x="3116580" y="6334760"/>
                    </a:lnTo>
                    <a:cubicBezTo>
                      <a:pt x="3201670" y="6334760"/>
                      <a:pt x="3270250" y="6266180"/>
                      <a:pt x="3270250" y="6181090"/>
                    </a:cubicBezTo>
                    <a:lnTo>
                      <a:pt x="3270250" y="6120130"/>
                    </a:lnTo>
                    <a:lnTo>
                      <a:pt x="0" y="6120130"/>
                    </a:ln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3286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286760" h="6350000">
                    <a:moveTo>
                      <a:pt x="3124200" y="0"/>
                    </a:moveTo>
                    <a:lnTo>
                      <a:pt x="161290" y="0"/>
                    </a:lnTo>
                    <a:cubicBezTo>
                      <a:pt x="72390" y="0"/>
                      <a:pt x="0" y="72390"/>
                      <a:pt x="0" y="161290"/>
                    </a:cubicBezTo>
                    <a:lnTo>
                      <a:pt x="0" y="222250"/>
                    </a:lnTo>
                    <a:lnTo>
                      <a:pt x="0" y="6127750"/>
                    </a:lnTo>
                    <a:lnTo>
                      <a:pt x="0" y="6188710"/>
                    </a:lnTo>
                    <a:cubicBezTo>
                      <a:pt x="0" y="6277610"/>
                      <a:pt x="72390" y="6350000"/>
                      <a:pt x="161290" y="6350000"/>
                    </a:cubicBezTo>
                    <a:lnTo>
                      <a:pt x="3124200" y="6350000"/>
                    </a:lnTo>
                    <a:cubicBezTo>
                      <a:pt x="3213100" y="6350000"/>
                      <a:pt x="3285490" y="6277610"/>
                      <a:pt x="3285490" y="6188710"/>
                    </a:cubicBezTo>
                    <a:lnTo>
                      <a:pt x="3285490" y="6127750"/>
                    </a:lnTo>
                    <a:lnTo>
                      <a:pt x="3285490" y="222250"/>
                    </a:lnTo>
                    <a:lnTo>
                      <a:pt x="3285490" y="161290"/>
                    </a:lnTo>
                    <a:cubicBezTo>
                      <a:pt x="3286760" y="72390"/>
                      <a:pt x="3214370" y="0"/>
                      <a:pt x="3124200" y="0"/>
                    </a:cubicBezTo>
                    <a:close/>
                    <a:moveTo>
                      <a:pt x="15240" y="229870"/>
                    </a:moveTo>
                    <a:lnTo>
                      <a:pt x="3271520" y="229870"/>
                    </a:lnTo>
                    <a:lnTo>
                      <a:pt x="3271520" y="6120130"/>
                    </a:lnTo>
                    <a:lnTo>
                      <a:pt x="15240" y="6120130"/>
                    </a:lnTo>
                    <a:lnTo>
                      <a:pt x="15240" y="229870"/>
                    </a:lnTo>
                    <a:close/>
                    <a:moveTo>
                      <a:pt x="161290" y="15240"/>
                    </a:moveTo>
                    <a:lnTo>
                      <a:pt x="3124200" y="15240"/>
                    </a:lnTo>
                    <a:cubicBezTo>
                      <a:pt x="3205480" y="15240"/>
                      <a:pt x="3271520" y="81280"/>
                      <a:pt x="3271520" y="162560"/>
                    </a:cubicBezTo>
                    <a:lnTo>
                      <a:pt x="3271520" y="215900"/>
                    </a:lnTo>
                    <a:lnTo>
                      <a:pt x="15240" y="215900"/>
                    </a:lnTo>
                    <a:lnTo>
                      <a:pt x="15240" y="162560"/>
                    </a:lnTo>
                    <a:cubicBezTo>
                      <a:pt x="15240" y="80010"/>
                      <a:pt x="80010" y="15240"/>
                      <a:pt x="161290" y="15240"/>
                    </a:cubicBezTo>
                    <a:close/>
                    <a:moveTo>
                      <a:pt x="3271520" y="6188710"/>
                    </a:moveTo>
                    <a:cubicBezTo>
                      <a:pt x="3271520" y="6269990"/>
                      <a:pt x="3205480" y="6336030"/>
                      <a:pt x="3124200" y="6336030"/>
                    </a:cubicBezTo>
                    <a:lnTo>
                      <a:pt x="161290" y="6336030"/>
                    </a:lnTo>
                    <a:cubicBezTo>
                      <a:pt x="80010" y="6336030"/>
                      <a:pt x="13970" y="6269990"/>
                      <a:pt x="13970" y="6188710"/>
                    </a:cubicBezTo>
                    <a:lnTo>
                      <a:pt x="13970" y="6135370"/>
                    </a:lnTo>
                    <a:lnTo>
                      <a:pt x="3270250" y="6135370"/>
                    </a:lnTo>
                    <a:lnTo>
                      <a:pt x="3270250" y="6188710"/>
                    </a:lnTo>
                    <a:lnTo>
                      <a:pt x="3271520" y="6188710"/>
                    </a:lnTo>
                    <a:close/>
                    <a:moveTo>
                      <a:pt x="130810" y="157480"/>
                    </a:moveTo>
                    <a:lnTo>
                      <a:pt x="172720" y="114300"/>
                    </a:lnTo>
                    <a:lnTo>
                      <a:pt x="129540" y="71120"/>
                    </a:lnTo>
                    <a:cubicBezTo>
                      <a:pt x="127000" y="68580"/>
                      <a:pt x="127000" y="63500"/>
                      <a:pt x="129540" y="60960"/>
                    </a:cubicBezTo>
                    <a:cubicBezTo>
                      <a:pt x="132080" y="58420"/>
                      <a:pt x="137160" y="58420"/>
                      <a:pt x="139700" y="60960"/>
                    </a:cubicBezTo>
                    <a:lnTo>
                      <a:pt x="182880" y="104140"/>
                    </a:lnTo>
                    <a:lnTo>
                      <a:pt x="226060" y="60960"/>
                    </a:lnTo>
                    <a:cubicBezTo>
                      <a:pt x="228600" y="58420"/>
                      <a:pt x="233680" y="58420"/>
                      <a:pt x="236220" y="60960"/>
                    </a:cubicBezTo>
                    <a:cubicBezTo>
                      <a:pt x="238760" y="63500"/>
                      <a:pt x="238760" y="68580"/>
                      <a:pt x="236220" y="71120"/>
                    </a:cubicBezTo>
                    <a:lnTo>
                      <a:pt x="194310" y="114300"/>
                    </a:lnTo>
                    <a:lnTo>
                      <a:pt x="237490" y="157480"/>
                    </a:lnTo>
                    <a:cubicBezTo>
                      <a:pt x="240030" y="160020"/>
                      <a:pt x="240030" y="165100"/>
                      <a:pt x="237490" y="167640"/>
                    </a:cubicBezTo>
                    <a:cubicBezTo>
                      <a:pt x="236220" y="168910"/>
                      <a:pt x="233680" y="170180"/>
                      <a:pt x="232410" y="170180"/>
                    </a:cubicBezTo>
                    <a:cubicBezTo>
                      <a:pt x="231140" y="170180"/>
                      <a:pt x="228600" y="168910"/>
                      <a:pt x="227330" y="167640"/>
                    </a:cubicBezTo>
                    <a:lnTo>
                      <a:pt x="184150" y="124460"/>
                    </a:lnTo>
                    <a:lnTo>
                      <a:pt x="140970" y="167640"/>
                    </a:lnTo>
                    <a:cubicBezTo>
                      <a:pt x="139700" y="168910"/>
                      <a:pt x="137160" y="170180"/>
                      <a:pt x="135890" y="170180"/>
                    </a:cubicBezTo>
                    <a:cubicBezTo>
                      <a:pt x="134620" y="170180"/>
                      <a:pt x="132080" y="168910"/>
                      <a:pt x="130810" y="167640"/>
                    </a:cubicBezTo>
                    <a:cubicBezTo>
                      <a:pt x="127000" y="165100"/>
                      <a:pt x="127000" y="160020"/>
                      <a:pt x="130810" y="157480"/>
                    </a:cubicBezTo>
                    <a:close/>
                    <a:moveTo>
                      <a:pt x="350520" y="170180"/>
                    </a:moveTo>
                    <a:lnTo>
                      <a:pt x="447040" y="170180"/>
                    </a:lnTo>
                    <a:cubicBezTo>
                      <a:pt x="450850" y="170180"/>
                      <a:pt x="454660" y="166370"/>
                      <a:pt x="454660" y="162560"/>
                    </a:cubicBezTo>
                    <a:lnTo>
                      <a:pt x="454660" y="67310"/>
                    </a:lnTo>
                    <a:cubicBezTo>
                      <a:pt x="454660" y="63500"/>
                      <a:pt x="450850" y="59690"/>
                      <a:pt x="447040" y="59690"/>
                    </a:cubicBezTo>
                    <a:lnTo>
                      <a:pt x="350520" y="59690"/>
                    </a:lnTo>
                    <a:cubicBezTo>
                      <a:pt x="346710" y="59690"/>
                      <a:pt x="342900" y="63500"/>
                      <a:pt x="342900" y="67310"/>
                    </a:cubicBezTo>
                    <a:lnTo>
                      <a:pt x="342900" y="163830"/>
                    </a:lnTo>
                    <a:cubicBezTo>
                      <a:pt x="342900" y="166370"/>
                      <a:pt x="346710" y="170180"/>
                      <a:pt x="350520" y="170180"/>
                    </a:cubicBezTo>
                    <a:close/>
                    <a:moveTo>
                      <a:pt x="358140" y="74930"/>
                    </a:moveTo>
                    <a:lnTo>
                      <a:pt x="439420" y="74930"/>
                    </a:lnTo>
                    <a:lnTo>
                      <a:pt x="439420" y="156210"/>
                    </a:lnTo>
                    <a:lnTo>
                      <a:pt x="358140" y="156210"/>
                    </a:lnTo>
                    <a:cubicBezTo>
                      <a:pt x="358140" y="156210"/>
                      <a:pt x="358140" y="74930"/>
                      <a:pt x="358140" y="74930"/>
                    </a:cubicBezTo>
                    <a:close/>
                    <a:moveTo>
                      <a:pt x="551180" y="162560"/>
                    </a:moveTo>
                    <a:cubicBezTo>
                      <a:pt x="551180" y="158750"/>
                      <a:pt x="554990" y="154940"/>
                      <a:pt x="558800" y="154940"/>
                    </a:cubicBezTo>
                    <a:lnTo>
                      <a:pt x="669290" y="154940"/>
                    </a:lnTo>
                    <a:cubicBezTo>
                      <a:pt x="673100" y="154940"/>
                      <a:pt x="676910" y="158750"/>
                      <a:pt x="676910" y="162560"/>
                    </a:cubicBezTo>
                    <a:cubicBezTo>
                      <a:pt x="676910" y="166370"/>
                      <a:pt x="673100" y="170180"/>
                      <a:pt x="669290" y="170180"/>
                    </a:cubicBezTo>
                    <a:lnTo>
                      <a:pt x="558800" y="170180"/>
                    </a:lnTo>
                    <a:cubicBezTo>
                      <a:pt x="553720" y="170180"/>
                      <a:pt x="551180" y="166370"/>
                      <a:pt x="551180" y="1625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AutoShape 21"/>
            <p:cNvSpPr/>
            <p:nvPr/>
          </p:nvSpPr>
          <p:spPr>
            <a:xfrm>
              <a:off x="174116" y="3639100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>
              <a:off x="348231" y="1918607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99631" y="794257"/>
              <a:ext cx="4606474" cy="607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9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418496"/>
                  </a:solidFill>
                  <a:latin typeface="Gliker"/>
                </a:rPr>
                <a:t>SSD MobileNet V2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438702" y="2404382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Overview of SSD MobileNet V2 architecture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38702" y="4122877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Combination of SSD algorithm and MobileNetV2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74116" y="5446495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348231" y="5992909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Real-time object detection with efficient processing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99631" y="7391371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438702" y="7884388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Lightweight convolutional neural network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235909" y="2442783"/>
            <a:ext cx="3816183" cy="7372842"/>
            <a:chOff x="0" y="0"/>
            <a:chExt cx="5088244" cy="9830456"/>
          </a:xfrm>
        </p:grpSpPr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0" y="0"/>
              <a:ext cx="5088244" cy="9830456"/>
              <a:chOff x="0" y="0"/>
              <a:chExt cx="328676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7620" y="7620"/>
                <a:ext cx="3271520" cy="6334760"/>
              </a:xfrm>
              <a:custGeom>
                <a:avLst/>
                <a:gdLst/>
                <a:ahLst/>
                <a:cxnLst/>
                <a:rect l="l" t="t" r="r" b="b"/>
                <a:pathLst>
                  <a:path w="3271520" h="6334760">
                    <a:moveTo>
                      <a:pt x="3270250" y="1198880"/>
                    </a:moveTo>
                    <a:lnTo>
                      <a:pt x="3270250" y="153670"/>
                    </a:lnTo>
                    <a:cubicBezTo>
                      <a:pt x="3271520" y="68580"/>
                      <a:pt x="3201670" y="0"/>
                      <a:pt x="3116580" y="0"/>
                    </a:cubicBezTo>
                    <a:lnTo>
                      <a:pt x="153670" y="0"/>
                    </a:lnTo>
                    <a:cubicBezTo>
                      <a:pt x="68580" y="0"/>
                      <a:pt x="0" y="68580"/>
                      <a:pt x="0" y="153670"/>
                    </a:cubicBezTo>
                    <a:lnTo>
                      <a:pt x="0" y="6181090"/>
                    </a:lnTo>
                    <a:cubicBezTo>
                      <a:pt x="0" y="6266180"/>
                      <a:pt x="68580" y="6334760"/>
                      <a:pt x="153670" y="6334760"/>
                    </a:cubicBezTo>
                    <a:lnTo>
                      <a:pt x="3116580" y="6334760"/>
                    </a:lnTo>
                    <a:cubicBezTo>
                      <a:pt x="3201670" y="6334760"/>
                      <a:pt x="3270250" y="6266180"/>
                      <a:pt x="3270250" y="6181090"/>
                    </a:cubicBezTo>
                    <a:lnTo>
                      <a:pt x="3270250" y="1541780"/>
                    </a:lnTo>
                    <a:moveTo>
                      <a:pt x="3270250" y="1541780"/>
                    </a:moveTo>
                    <a:lnTo>
                      <a:pt x="3270250" y="1198880"/>
                    </a:lnTo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33" name="Freeform 33"/>
              <p:cNvSpPr/>
              <p:nvPr/>
            </p:nvSpPr>
            <p:spPr>
              <a:xfrm>
                <a:off x="7620" y="7620"/>
                <a:ext cx="3271520" cy="6334760"/>
              </a:xfrm>
              <a:custGeom>
                <a:avLst/>
                <a:gdLst/>
                <a:ahLst/>
                <a:cxnLst/>
                <a:rect l="l" t="t" r="r" b="b"/>
                <a:pathLst>
                  <a:path w="3271520" h="6334760">
                    <a:moveTo>
                      <a:pt x="3116580" y="0"/>
                    </a:moveTo>
                    <a:lnTo>
                      <a:pt x="153670" y="0"/>
                    </a:lnTo>
                    <a:cubicBezTo>
                      <a:pt x="68580" y="0"/>
                      <a:pt x="0" y="68580"/>
                      <a:pt x="0" y="153670"/>
                    </a:cubicBezTo>
                    <a:lnTo>
                      <a:pt x="0" y="214630"/>
                    </a:lnTo>
                    <a:lnTo>
                      <a:pt x="3271520" y="214630"/>
                    </a:lnTo>
                    <a:lnTo>
                      <a:pt x="3271520" y="153670"/>
                    </a:lnTo>
                    <a:cubicBezTo>
                      <a:pt x="3271520" y="68580"/>
                      <a:pt x="3201670" y="0"/>
                      <a:pt x="3116580" y="0"/>
                    </a:cubicBezTo>
                    <a:close/>
                    <a:moveTo>
                      <a:pt x="0" y="6120130"/>
                    </a:moveTo>
                    <a:lnTo>
                      <a:pt x="0" y="6181090"/>
                    </a:lnTo>
                    <a:cubicBezTo>
                      <a:pt x="0" y="6266180"/>
                      <a:pt x="68580" y="6334760"/>
                      <a:pt x="153670" y="6334760"/>
                    </a:cubicBezTo>
                    <a:lnTo>
                      <a:pt x="3116580" y="6334760"/>
                    </a:lnTo>
                    <a:cubicBezTo>
                      <a:pt x="3201670" y="6334760"/>
                      <a:pt x="3270250" y="6266180"/>
                      <a:pt x="3270250" y="6181090"/>
                    </a:cubicBezTo>
                    <a:lnTo>
                      <a:pt x="3270250" y="6120130"/>
                    </a:lnTo>
                    <a:lnTo>
                      <a:pt x="0" y="6120130"/>
                    </a:ln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0" y="0"/>
                <a:ext cx="328676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286760" h="6350000">
                    <a:moveTo>
                      <a:pt x="3124200" y="0"/>
                    </a:moveTo>
                    <a:lnTo>
                      <a:pt x="161290" y="0"/>
                    </a:lnTo>
                    <a:cubicBezTo>
                      <a:pt x="72390" y="0"/>
                      <a:pt x="0" y="72390"/>
                      <a:pt x="0" y="161290"/>
                    </a:cubicBezTo>
                    <a:lnTo>
                      <a:pt x="0" y="222250"/>
                    </a:lnTo>
                    <a:lnTo>
                      <a:pt x="0" y="6127750"/>
                    </a:lnTo>
                    <a:lnTo>
                      <a:pt x="0" y="6188710"/>
                    </a:lnTo>
                    <a:cubicBezTo>
                      <a:pt x="0" y="6277610"/>
                      <a:pt x="72390" y="6350000"/>
                      <a:pt x="161290" y="6350000"/>
                    </a:cubicBezTo>
                    <a:lnTo>
                      <a:pt x="3124200" y="6350000"/>
                    </a:lnTo>
                    <a:cubicBezTo>
                      <a:pt x="3213100" y="6350000"/>
                      <a:pt x="3285490" y="6277610"/>
                      <a:pt x="3285490" y="6188710"/>
                    </a:cubicBezTo>
                    <a:lnTo>
                      <a:pt x="3285490" y="6127750"/>
                    </a:lnTo>
                    <a:lnTo>
                      <a:pt x="3285490" y="222250"/>
                    </a:lnTo>
                    <a:lnTo>
                      <a:pt x="3285490" y="161290"/>
                    </a:lnTo>
                    <a:cubicBezTo>
                      <a:pt x="3286760" y="72390"/>
                      <a:pt x="3214370" y="0"/>
                      <a:pt x="3124200" y="0"/>
                    </a:cubicBezTo>
                    <a:close/>
                    <a:moveTo>
                      <a:pt x="15240" y="229870"/>
                    </a:moveTo>
                    <a:lnTo>
                      <a:pt x="3271520" y="229870"/>
                    </a:lnTo>
                    <a:lnTo>
                      <a:pt x="3271520" y="6120130"/>
                    </a:lnTo>
                    <a:lnTo>
                      <a:pt x="15240" y="6120130"/>
                    </a:lnTo>
                    <a:lnTo>
                      <a:pt x="15240" y="229870"/>
                    </a:lnTo>
                    <a:close/>
                    <a:moveTo>
                      <a:pt x="161290" y="15240"/>
                    </a:moveTo>
                    <a:lnTo>
                      <a:pt x="3124200" y="15240"/>
                    </a:lnTo>
                    <a:cubicBezTo>
                      <a:pt x="3205480" y="15240"/>
                      <a:pt x="3271520" y="81280"/>
                      <a:pt x="3271520" y="162560"/>
                    </a:cubicBezTo>
                    <a:lnTo>
                      <a:pt x="3271520" y="215900"/>
                    </a:lnTo>
                    <a:lnTo>
                      <a:pt x="15240" y="215900"/>
                    </a:lnTo>
                    <a:lnTo>
                      <a:pt x="15240" y="162560"/>
                    </a:lnTo>
                    <a:cubicBezTo>
                      <a:pt x="15240" y="80010"/>
                      <a:pt x="80010" y="15240"/>
                      <a:pt x="161290" y="15240"/>
                    </a:cubicBezTo>
                    <a:close/>
                    <a:moveTo>
                      <a:pt x="3271520" y="6188710"/>
                    </a:moveTo>
                    <a:cubicBezTo>
                      <a:pt x="3271520" y="6269990"/>
                      <a:pt x="3205480" y="6336030"/>
                      <a:pt x="3124200" y="6336030"/>
                    </a:cubicBezTo>
                    <a:lnTo>
                      <a:pt x="161290" y="6336030"/>
                    </a:lnTo>
                    <a:cubicBezTo>
                      <a:pt x="80010" y="6336030"/>
                      <a:pt x="13970" y="6269990"/>
                      <a:pt x="13970" y="6188710"/>
                    </a:cubicBezTo>
                    <a:lnTo>
                      <a:pt x="13970" y="6135370"/>
                    </a:lnTo>
                    <a:lnTo>
                      <a:pt x="3270250" y="6135370"/>
                    </a:lnTo>
                    <a:lnTo>
                      <a:pt x="3270250" y="6188710"/>
                    </a:lnTo>
                    <a:lnTo>
                      <a:pt x="3271520" y="6188710"/>
                    </a:lnTo>
                    <a:close/>
                    <a:moveTo>
                      <a:pt x="130810" y="157480"/>
                    </a:moveTo>
                    <a:lnTo>
                      <a:pt x="172720" y="114300"/>
                    </a:lnTo>
                    <a:lnTo>
                      <a:pt x="129540" y="71120"/>
                    </a:lnTo>
                    <a:cubicBezTo>
                      <a:pt x="127000" y="68580"/>
                      <a:pt x="127000" y="63500"/>
                      <a:pt x="129540" y="60960"/>
                    </a:cubicBezTo>
                    <a:cubicBezTo>
                      <a:pt x="132080" y="58420"/>
                      <a:pt x="137160" y="58420"/>
                      <a:pt x="139700" y="60960"/>
                    </a:cubicBezTo>
                    <a:lnTo>
                      <a:pt x="182880" y="104140"/>
                    </a:lnTo>
                    <a:lnTo>
                      <a:pt x="226060" y="60960"/>
                    </a:lnTo>
                    <a:cubicBezTo>
                      <a:pt x="228600" y="58420"/>
                      <a:pt x="233680" y="58420"/>
                      <a:pt x="236220" y="60960"/>
                    </a:cubicBezTo>
                    <a:cubicBezTo>
                      <a:pt x="238760" y="63500"/>
                      <a:pt x="238760" y="68580"/>
                      <a:pt x="236220" y="71120"/>
                    </a:cubicBezTo>
                    <a:lnTo>
                      <a:pt x="194310" y="114300"/>
                    </a:lnTo>
                    <a:lnTo>
                      <a:pt x="237490" y="157480"/>
                    </a:lnTo>
                    <a:cubicBezTo>
                      <a:pt x="240030" y="160020"/>
                      <a:pt x="240030" y="165100"/>
                      <a:pt x="237490" y="167640"/>
                    </a:cubicBezTo>
                    <a:cubicBezTo>
                      <a:pt x="236220" y="168910"/>
                      <a:pt x="233680" y="170180"/>
                      <a:pt x="232410" y="170180"/>
                    </a:cubicBezTo>
                    <a:cubicBezTo>
                      <a:pt x="231140" y="170180"/>
                      <a:pt x="228600" y="168910"/>
                      <a:pt x="227330" y="167640"/>
                    </a:cubicBezTo>
                    <a:lnTo>
                      <a:pt x="184150" y="124460"/>
                    </a:lnTo>
                    <a:lnTo>
                      <a:pt x="140970" y="167640"/>
                    </a:lnTo>
                    <a:cubicBezTo>
                      <a:pt x="139700" y="168910"/>
                      <a:pt x="137160" y="170180"/>
                      <a:pt x="135890" y="170180"/>
                    </a:cubicBezTo>
                    <a:cubicBezTo>
                      <a:pt x="134620" y="170180"/>
                      <a:pt x="132080" y="168910"/>
                      <a:pt x="130810" y="167640"/>
                    </a:cubicBezTo>
                    <a:cubicBezTo>
                      <a:pt x="127000" y="165100"/>
                      <a:pt x="127000" y="160020"/>
                      <a:pt x="130810" y="157480"/>
                    </a:cubicBezTo>
                    <a:close/>
                    <a:moveTo>
                      <a:pt x="350520" y="170180"/>
                    </a:moveTo>
                    <a:lnTo>
                      <a:pt x="447040" y="170180"/>
                    </a:lnTo>
                    <a:cubicBezTo>
                      <a:pt x="450850" y="170180"/>
                      <a:pt x="454660" y="166370"/>
                      <a:pt x="454660" y="162560"/>
                    </a:cubicBezTo>
                    <a:lnTo>
                      <a:pt x="454660" y="67310"/>
                    </a:lnTo>
                    <a:cubicBezTo>
                      <a:pt x="454660" y="63500"/>
                      <a:pt x="450850" y="59690"/>
                      <a:pt x="447040" y="59690"/>
                    </a:cubicBezTo>
                    <a:lnTo>
                      <a:pt x="350520" y="59690"/>
                    </a:lnTo>
                    <a:cubicBezTo>
                      <a:pt x="346710" y="59690"/>
                      <a:pt x="342900" y="63500"/>
                      <a:pt x="342900" y="67310"/>
                    </a:cubicBezTo>
                    <a:lnTo>
                      <a:pt x="342900" y="163830"/>
                    </a:lnTo>
                    <a:cubicBezTo>
                      <a:pt x="342900" y="166370"/>
                      <a:pt x="346710" y="170180"/>
                      <a:pt x="350520" y="170180"/>
                    </a:cubicBezTo>
                    <a:close/>
                    <a:moveTo>
                      <a:pt x="358140" y="74930"/>
                    </a:moveTo>
                    <a:lnTo>
                      <a:pt x="439420" y="74930"/>
                    </a:lnTo>
                    <a:lnTo>
                      <a:pt x="439420" y="156210"/>
                    </a:lnTo>
                    <a:lnTo>
                      <a:pt x="358140" y="156210"/>
                    </a:lnTo>
                    <a:cubicBezTo>
                      <a:pt x="358140" y="156210"/>
                      <a:pt x="358140" y="74930"/>
                      <a:pt x="358140" y="74930"/>
                    </a:cubicBezTo>
                    <a:close/>
                    <a:moveTo>
                      <a:pt x="551180" y="162560"/>
                    </a:moveTo>
                    <a:cubicBezTo>
                      <a:pt x="551180" y="158750"/>
                      <a:pt x="554990" y="154940"/>
                      <a:pt x="558800" y="154940"/>
                    </a:cubicBezTo>
                    <a:lnTo>
                      <a:pt x="669290" y="154940"/>
                    </a:lnTo>
                    <a:cubicBezTo>
                      <a:pt x="673100" y="154940"/>
                      <a:pt x="676910" y="158750"/>
                      <a:pt x="676910" y="162560"/>
                    </a:cubicBezTo>
                    <a:cubicBezTo>
                      <a:pt x="676910" y="166370"/>
                      <a:pt x="673100" y="170180"/>
                      <a:pt x="669290" y="170180"/>
                    </a:cubicBezTo>
                    <a:lnTo>
                      <a:pt x="558800" y="170180"/>
                    </a:lnTo>
                    <a:cubicBezTo>
                      <a:pt x="553720" y="170180"/>
                      <a:pt x="551180" y="166370"/>
                      <a:pt x="551180" y="1625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5" name="AutoShape 35"/>
            <p:cNvSpPr/>
            <p:nvPr/>
          </p:nvSpPr>
          <p:spPr>
            <a:xfrm>
              <a:off x="174116" y="3639100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6" name="AutoShape 36"/>
            <p:cNvSpPr/>
            <p:nvPr/>
          </p:nvSpPr>
          <p:spPr>
            <a:xfrm>
              <a:off x="348231" y="1918607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99631" y="794257"/>
              <a:ext cx="4606474" cy="607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19"/>
                </a:lnSpc>
                <a:spcBef>
                  <a:spcPct val="0"/>
                </a:spcBef>
              </a:pPr>
              <a:r>
                <a:rPr lang="en-US" sz="2728">
                  <a:solidFill>
                    <a:srgbClr val="418496"/>
                  </a:solidFill>
                  <a:latin typeface="Gliker"/>
                </a:rPr>
                <a:t>EfficientDet D0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438702" y="2404382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Introduction to EfficientDet architecture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38702" y="4122877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Focus on balancing accuracy and efficiency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174116" y="5446495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348231" y="5992909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"d0" denotes a specific scale level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>
              <a:off x="99631" y="7391371"/>
              <a:ext cx="4740013" cy="0"/>
            </a:xfrm>
            <a:prstGeom prst="line">
              <a:avLst/>
            </a:prstGeom>
            <a:ln w="63500" cap="rnd">
              <a:solidFill>
                <a:srgbClr val="827A63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438702" y="7884388"/>
              <a:ext cx="4210840" cy="120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30"/>
                </a:lnSpc>
              </a:pPr>
              <a:r>
                <a:rPr lang="en-US" sz="1736">
                  <a:solidFill>
                    <a:srgbClr val="418496"/>
                  </a:solidFill>
                  <a:latin typeface="DM Sans"/>
                </a:rPr>
                <a:t>Computational efficiency with varying scale levels</a:t>
              </a:r>
            </a:p>
            <a:p>
              <a:pPr algn="ctr">
                <a:lnSpc>
                  <a:spcPts val="2430"/>
                </a:lnSpc>
                <a:spcBef>
                  <a:spcPct val="0"/>
                </a:spcBef>
              </a:pPr>
              <a:endParaRPr lang="en-US" sz="1736">
                <a:solidFill>
                  <a:srgbClr val="418496"/>
                </a:solidFill>
                <a:latin typeface="DM Sans"/>
              </a:endParaRPr>
            </a:p>
          </p:txBody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1764460" y="2442783"/>
            <a:ext cx="3816183" cy="7372842"/>
            <a:chOff x="0" y="0"/>
            <a:chExt cx="3286760" cy="6350000"/>
          </a:xfrm>
        </p:grpSpPr>
        <p:sp>
          <p:nvSpPr>
            <p:cNvPr id="45" name="Freeform 45"/>
            <p:cNvSpPr/>
            <p:nvPr/>
          </p:nvSpPr>
          <p:spPr>
            <a:xfrm>
              <a:off x="7620" y="7620"/>
              <a:ext cx="3271520" cy="6334760"/>
            </a:xfrm>
            <a:custGeom>
              <a:avLst/>
              <a:gdLst/>
              <a:ahLst/>
              <a:cxnLst/>
              <a:rect l="l" t="t" r="r" b="b"/>
              <a:pathLst>
                <a:path w="3271520" h="6334760">
                  <a:moveTo>
                    <a:pt x="3270250" y="1198880"/>
                  </a:moveTo>
                  <a:lnTo>
                    <a:pt x="3270250" y="153670"/>
                  </a:lnTo>
                  <a:cubicBezTo>
                    <a:pt x="3271520" y="68580"/>
                    <a:pt x="3201670" y="0"/>
                    <a:pt x="3116580" y="0"/>
                  </a:cubicBez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1541780"/>
                  </a:lnTo>
                  <a:moveTo>
                    <a:pt x="3270250" y="1541780"/>
                  </a:moveTo>
                  <a:lnTo>
                    <a:pt x="3270250" y="1198880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46" name="Freeform 46"/>
            <p:cNvSpPr/>
            <p:nvPr/>
          </p:nvSpPr>
          <p:spPr>
            <a:xfrm>
              <a:off x="7620" y="7620"/>
              <a:ext cx="3271520" cy="6334760"/>
            </a:xfrm>
            <a:custGeom>
              <a:avLst/>
              <a:gdLst/>
              <a:ahLst/>
              <a:cxnLst/>
              <a:rect l="l" t="t" r="r" b="b"/>
              <a:pathLst>
                <a:path w="3271520" h="6334760">
                  <a:moveTo>
                    <a:pt x="3116580" y="0"/>
                  </a:moveTo>
                  <a:lnTo>
                    <a:pt x="153670" y="0"/>
                  </a:lnTo>
                  <a:cubicBezTo>
                    <a:pt x="68580" y="0"/>
                    <a:pt x="0" y="68580"/>
                    <a:pt x="0" y="153670"/>
                  </a:cubicBezTo>
                  <a:lnTo>
                    <a:pt x="0" y="214630"/>
                  </a:lnTo>
                  <a:lnTo>
                    <a:pt x="3271520" y="214630"/>
                  </a:lnTo>
                  <a:lnTo>
                    <a:pt x="3271520" y="153670"/>
                  </a:lnTo>
                  <a:cubicBezTo>
                    <a:pt x="3271520" y="68580"/>
                    <a:pt x="3201670" y="0"/>
                    <a:pt x="3116580" y="0"/>
                  </a:cubicBezTo>
                  <a:close/>
                  <a:moveTo>
                    <a:pt x="0" y="6120130"/>
                  </a:moveTo>
                  <a:lnTo>
                    <a:pt x="0" y="6181090"/>
                  </a:lnTo>
                  <a:cubicBezTo>
                    <a:pt x="0" y="6266180"/>
                    <a:pt x="68580" y="6334760"/>
                    <a:pt x="153670" y="6334760"/>
                  </a:cubicBezTo>
                  <a:lnTo>
                    <a:pt x="3116580" y="6334760"/>
                  </a:lnTo>
                  <a:cubicBezTo>
                    <a:pt x="3201670" y="6334760"/>
                    <a:pt x="3270250" y="6266180"/>
                    <a:pt x="3270250" y="6181090"/>
                  </a:cubicBezTo>
                  <a:lnTo>
                    <a:pt x="3270250" y="6120130"/>
                  </a:lnTo>
                  <a:lnTo>
                    <a:pt x="0" y="6120130"/>
                  </a:ln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3286760" cy="6350000"/>
            </a:xfrm>
            <a:custGeom>
              <a:avLst/>
              <a:gdLst/>
              <a:ahLst/>
              <a:cxnLst/>
              <a:rect l="l" t="t" r="r" b="b"/>
              <a:pathLst>
                <a:path w="3286760" h="6350000">
                  <a:moveTo>
                    <a:pt x="3124200" y="0"/>
                  </a:moveTo>
                  <a:lnTo>
                    <a:pt x="161290" y="0"/>
                  </a:lnTo>
                  <a:cubicBezTo>
                    <a:pt x="72390" y="0"/>
                    <a:pt x="0" y="72390"/>
                    <a:pt x="0" y="161290"/>
                  </a:cubicBezTo>
                  <a:lnTo>
                    <a:pt x="0" y="222250"/>
                  </a:lnTo>
                  <a:lnTo>
                    <a:pt x="0" y="6127750"/>
                  </a:lnTo>
                  <a:lnTo>
                    <a:pt x="0" y="6188710"/>
                  </a:lnTo>
                  <a:cubicBezTo>
                    <a:pt x="0" y="6277610"/>
                    <a:pt x="72390" y="6350000"/>
                    <a:pt x="161290" y="6350000"/>
                  </a:cubicBezTo>
                  <a:lnTo>
                    <a:pt x="3124200" y="6350000"/>
                  </a:lnTo>
                  <a:cubicBezTo>
                    <a:pt x="3213100" y="6350000"/>
                    <a:pt x="3285490" y="6277610"/>
                    <a:pt x="3285490" y="6188710"/>
                  </a:cubicBezTo>
                  <a:lnTo>
                    <a:pt x="3285490" y="6127750"/>
                  </a:lnTo>
                  <a:lnTo>
                    <a:pt x="3285490" y="222250"/>
                  </a:lnTo>
                  <a:lnTo>
                    <a:pt x="3285490" y="161290"/>
                  </a:lnTo>
                  <a:cubicBezTo>
                    <a:pt x="3286760" y="72390"/>
                    <a:pt x="3214370" y="0"/>
                    <a:pt x="3124200" y="0"/>
                  </a:cubicBezTo>
                  <a:close/>
                  <a:moveTo>
                    <a:pt x="15240" y="229870"/>
                  </a:moveTo>
                  <a:lnTo>
                    <a:pt x="3271520" y="229870"/>
                  </a:lnTo>
                  <a:lnTo>
                    <a:pt x="3271520" y="6120130"/>
                  </a:lnTo>
                  <a:lnTo>
                    <a:pt x="15240" y="6120130"/>
                  </a:lnTo>
                  <a:lnTo>
                    <a:pt x="15240" y="229870"/>
                  </a:lnTo>
                  <a:close/>
                  <a:moveTo>
                    <a:pt x="161290" y="15240"/>
                  </a:moveTo>
                  <a:lnTo>
                    <a:pt x="3124200" y="15240"/>
                  </a:lnTo>
                  <a:cubicBezTo>
                    <a:pt x="3205480" y="15240"/>
                    <a:pt x="3271520" y="81280"/>
                    <a:pt x="3271520" y="162560"/>
                  </a:cubicBezTo>
                  <a:lnTo>
                    <a:pt x="3271520" y="215900"/>
                  </a:lnTo>
                  <a:lnTo>
                    <a:pt x="15240" y="215900"/>
                  </a:lnTo>
                  <a:lnTo>
                    <a:pt x="15240" y="162560"/>
                  </a:lnTo>
                  <a:cubicBezTo>
                    <a:pt x="15240" y="80010"/>
                    <a:pt x="80010" y="15240"/>
                    <a:pt x="161290" y="15240"/>
                  </a:cubicBezTo>
                  <a:close/>
                  <a:moveTo>
                    <a:pt x="3271520" y="6188710"/>
                  </a:moveTo>
                  <a:cubicBezTo>
                    <a:pt x="3271520" y="6269990"/>
                    <a:pt x="3205480" y="6336030"/>
                    <a:pt x="3124200" y="6336030"/>
                  </a:cubicBezTo>
                  <a:lnTo>
                    <a:pt x="161290" y="6336030"/>
                  </a:lnTo>
                  <a:cubicBezTo>
                    <a:pt x="80010" y="6336030"/>
                    <a:pt x="13970" y="6269990"/>
                    <a:pt x="13970" y="6188710"/>
                  </a:cubicBezTo>
                  <a:lnTo>
                    <a:pt x="13970" y="6135370"/>
                  </a:lnTo>
                  <a:lnTo>
                    <a:pt x="3270250" y="6135370"/>
                  </a:lnTo>
                  <a:lnTo>
                    <a:pt x="3270250" y="6188710"/>
                  </a:lnTo>
                  <a:lnTo>
                    <a:pt x="3271520" y="6188710"/>
                  </a:lnTo>
                  <a:close/>
                  <a:moveTo>
                    <a:pt x="130810" y="157480"/>
                  </a:moveTo>
                  <a:lnTo>
                    <a:pt x="172720" y="114300"/>
                  </a:lnTo>
                  <a:lnTo>
                    <a:pt x="129540" y="71120"/>
                  </a:lnTo>
                  <a:cubicBezTo>
                    <a:pt x="127000" y="68580"/>
                    <a:pt x="127000" y="63500"/>
                    <a:pt x="129540" y="60960"/>
                  </a:cubicBezTo>
                  <a:cubicBezTo>
                    <a:pt x="132080" y="58420"/>
                    <a:pt x="137160" y="58420"/>
                    <a:pt x="139700" y="60960"/>
                  </a:cubicBezTo>
                  <a:lnTo>
                    <a:pt x="182880" y="104140"/>
                  </a:lnTo>
                  <a:lnTo>
                    <a:pt x="226060" y="60960"/>
                  </a:lnTo>
                  <a:cubicBezTo>
                    <a:pt x="228600" y="58420"/>
                    <a:pt x="233680" y="58420"/>
                    <a:pt x="236220" y="60960"/>
                  </a:cubicBezTo>
                  <a:cubicBezTo>
                    <a:pt x="238760" y="63500"/>
                    <a:pt x="238760" y="68580"/>
                    <a:pt x="236220" y="71120"/>
                  </a:cubicBezTo>
                  <a:lnTo>
                    <a:pt x="194310" y="114300"/>
                  </a:lnTo>
                  <a:lnTo>
                    <a:pt x="237490" y="157480"/>
                  </a:lnTo>
                  <a:cubicBezTo>
                    <a:pt x="240030" y="160020"/>
                    <a:pt x="240030" y="165100"/>
                    <a:pt x="237490" y="167640"/>
                  </a:cubicBezTo>
                  <a:cubicBezTo>
                    <a:pt x="236220" y="168910"/>
                    <a:pt x="233680" y="170180"/>
                    <a:pt x="232410" y="170180"/>
                  </a:cubicBezTo>
                  <a:cubicBezTo>
                    <a:pt x="231140" y="170180"/>
                    <a:pt x="228600" y="168910"/>
                    <a:pt x="227330" y="167640"/>
                  </a:cubicBezTo>
                  <a:lnTo>
                    <a:pt x="184150" y="124460"/>
                  </a:lnTo>
                  <a:lnTo>
                    <a:pt x="140970" y="167640"/>
                  </a:lnTo>
                  <a:cubicBezTo>
                    <a:pt x="139700" y="168910"/>
                    <a:pt x="137160" y="170180"/>
                    <a:pt x="135890" y="170180"/>
                  </a:cubicBezTo>
                  <a:cubicBezTo>
                    <a:pt x="134620" y="170180"/>
                    <a:pt x="132080" y="168910"/>
                    <a:pt x="130810" y="167640"/>
                  </a:cubicBezTo>
                  <a:cubicBezTo>
                    <a:pt x="127000" y="165100"/>
                    <a:pt x="127000" y="160020"/>
                    <a:pt x="130810" y="157480"/>
                  </a:cubicBezTo>
                  <a:close/>
                  <a:moveTo>
                    <a:pt x="350520" y="170180"/>
                  </a:moveTo>
                  <a:lnTo>
                    <a:pt x="447040" y="170180"/>
                  </a:lnTo>
                  <a:cubicBezTo>
                    <a:pt x="450850" y="170180"/>
                    <a:pt x="454660" y="166370"/>
                    <a:pt x="454660" y="162560"/>
                  </a:cubicBezTo>
                  <a:lnTo>
                    <a:pt x="454660" y="67310"/>
                  </a:lnTo>
                  <a:cubicBezTo>
                    <a:pt x="454660" y="63500"/>
                    <a:pt x="450850" y="59690"/>
                    <a:pt x="447040" y="59690"/>
                  </a:cubicBezTo>
                  <a:lnTo>
                    <a:pt x="350520" y="59690"/>
                  </a:lnTo>
                  <a:cubicBezTo>
                    <a:pt x="346710" y="59690"/>
                    <a:pt x="342900" y="63500"/>
                    <a:pt x="342900" y="67310"/>
                  </a:cubicBezTo>
                  <a:lnTo>
                    <a:pt x="342900" y="163830"/>
                  </a:lnTo>
                  <a:cubicBezTo>
                    <a:pt x="342900" y="166370"/>
                    <a:pt x="346710" y="170180"/>
                    <a:pt x="350520" y="170180"/>
                  </a:cubicBezTo>
                  <a:close/>
                  <a:moveTo>
                    <a:pt x="358140" y="74930"/>
                  </a:moveTo>
                  <a:lnTo>
                    <a:pt x="439420" y="74930"/>
                  </a:lnTo>
                  <a:lnTo>
                    <a:pt x="439420" y="156210"/>
                  </a:lnTo>
                  <a:lnTo>
                    <a:pt x="358140" y="156210"/>
                  </a:lnTo>
                  <a:cubicBezTo>
                    <a:pt x="358140" y="156210"/>
                    <a:pt x="358140" y="74930"/>
                    <a:pt x="358140" y="74930"/>
                  </a:cubicBezTo>
                  <a:close/>
                  <a:moveTo>
                    <a:pt x="551180" y="162560"/>
                  </a:moveTo>
                  <a:cubicBezTo>
                    <a:pt x="551180" y="158750"/>
                    <a:pt x="554990" y="154940"/>
                    <a:pt x="558800" y="154940"/>
                  </a:cubicBezTo>
                  <a:lnTo>
                    <a:pt x="669290" y="154940"/>
                  </a:lnTo>
                  <a:cubicBezTo>
                    <a:pt x="673100" y="154940"/>
                    <a:pt x="676910" y="158750"/>
                    <a:pt x="676910" y="162560"/>
                  </a:cubicBezTo>
                  <a:cubicBezTo>
                    <a:pt x="676910" y="166370"/>
                    <a:pt x="673100" y="170180"/>
                    <a:pt x="669290" y="170180"/>
                  </a:cubicBezTo>
                  <a:lnTo>
                    <a:pt x="558800" y="170180"/>
                  </a:lnTo>
                  <a:cubicBezTo>
                    <a:pt x="553720" y="170180"/>
                    <a:pt x="551180" y="166370"/>
                    <a:pt x="551180" y="1625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8" name="AutoShape 48"/>
          <p:cNvSpPr/>
          <p:nvPr/>
        </p:nvSpPr>
        <p:spPr>
          <a:xfrm>
            <a:off x="11895047" y="5172108"/>
            <a:ext cx="3555010" cy="0"/>
          </a:xfrm>
          <a:prstGeom prst="line">
            <a:avLst/>
          </a:prstGeom>
          <a:ln w="47625" cap="rnd">
            <a:solidFill>
              <a:srgbClr val="827A6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12025634" y="3881738"/>
            <a:ext cx="3555010" cy="0"/>
          </a:xfrm>
          <a:prstGeom prst="line">
            <a:avLst/>
          </a:prstGeom>
          <a:ln w="47625" cap="rnd">
            <a:solidFill>
              <a:srgbClr val="827A6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0" name="TextBox 50"/>
          <p:cNvSpPr txBox="1"/>
          <p:nvPr/>
        </p:nvSpPr>
        <p:spPr>
          <a:xfrm>
            <a:off x="11839183" y="2877835"/>
            <a:ext cx="3454856" cy="95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9"/>
              </a:lnSpc>
              <a:spcBef>
                <a:spcPct val="0"/>
              </a:spcBef>
            </a:pPr>
            <a:r>
              <a:rPr lang="en-US" sz="2728">
                <a:solidFill>
                  <a:srgbClr val="418496"/>
                </a:solidFill>
                <a:latin typeface="Gliker"/>
              </a:rPr>
              <a:t>SSD MobileNetV2 FPNLite 320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093487" y="4129153"/>
            <a:ext cx="3158130" cy="121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736">
                <a:solidFill>
                  <a:srgbClr val="418496"/>
                </a:solidFill>
                <a:latin typeface="DM Sans"/>
              </a:rPr>
              <a:t>Combination of Single Shot Multibox Detector (SSD) and MobileNetV2</a:t>
            </a:r>
          </a:p>
          <a:p>
            <a:pPr algn="ctr">
              <a:lnSpc>
                <a:spcPts val="2430"/>
              </a:lnSpc>
              <a:spcBef>
                <a:spcPct val="0"/>
              </a:spcBef>
            </a:pPr>
            <a:endParaRPr lang="en-US" sz="1736">
              <a:solidFill>
                <a:srgbClr val="418496"/>
              </a:solidFill>
              <a:latin typeface="DM San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093487" y="5527797"/>
            <a:ext cx="3158130" cy="90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736">
                <a:solidFill>
                  <a:srgbClr val="418496"/>
                </a:solidFill>
                <a:latin typeface="DM Sans"/>
              </a:rPr>
              <a:t>Efficient real-time object detection</a:t>
            </a:r>
          </a:p>
          <a:p>
            <a:pPr algn="ctr">
              <a:lnSpc>
                <a:spcPts val="2430"/>
              </a:lnSpc>
              <a:spcBef>
                <a:spcPct val="0"/>
              </a:spcBef>
            </a:pPr>
            <a:endParaRPr lang="en-US" sz="1736">
              <a:solidFill>
                <a:srgbClr val="418496"/>
              </a:solidFill>
              <a:latin typeface="DM Sans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11895047" y="6527654"/>
            <a:ext cx="3555010" cy="0"/>
          </a:xfrm>
          <a:prstGeom prst="line">
            <a:avLst/>
          </a:prstGeom>
          <a:ln w="47625" cap="rnd">
            <a:solidFill>
              <a:srgbClr val="827A6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TextBox 54"/>
          <p:cNvSpPr txBox="1"/>
          <p:nvPr/>
        </p:nvSpPr>
        <p:spPr>
          <a:xfrm>
            <a:off x="12025634" y="6930321"/>
            <a:ext cx="3158130" cy="90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736">
                <a:solidFill>
                  <a:srgbClr val="418496"/>
                </a:solidFill>
                <a:latin typeface="DM Sans"/>
              </a:rPr>
              <a:t>Input size optimized at 320x320 pixels</a:t>
            </a:r>
          </a:p>
          <a:p>
            <a:pPr algn="ctr">
              <a:lnSpc>
                <a:spcPts val="2430"/>
              </a:lnSpc>
              <a:spcBef>
                <a:spcPct val="0"/>
              </a:spcBef>
            </a:pPr>
            <a:endParaRPr lang="en-US" sz="1736">
              <a:solidFill>
                <a:srgbClr val="418496"/>
              </a:solidFill>
              <a:latin typeface="DM Sans"/>
            </a:endParaRPr>
          </a:p>
        </p:txBody>
      </p:sp>
      <p:sp>
        <p:nvSpPr>
          <p:cNvPr id="55" name="AutoShape 55"/>
          <p:cNvSpPr/>
          <p:nvPr/>
        </p:nvSpPr>
        <p:spPr>
          <a:xfrm>
            <a:off x="11839183" y="7986311"/>
            <a:ext cx="3555010" cy="0"/>
          </a:xfrm>
          <a:prstGeom prst="line">
            <a:avLst/>
          </a:prstGeom>
          <a:ln w="47625" cap="rnd">
            <a:solidFill>
              <a:srgbClr val="827A63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" name="TextBox 56"/>
          <p:cNvSpPr txBox="1"/>
          <p:nvPr/>
        </p:nvSpPr>
        <p:spPr>
          <a:xfrm>
            <a:off x="12093487" y="8348930"/>
            <a:ext cx="3158130" cy="90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736">
                <a:solidFill>
                  <a:srgbClr val="418496"/>
                </a:solidFill>
                <a:latin typeface="DM Sans"/>
              </a:rPr>
              <a:t>Utilizes Feature Pyramid Network Lite (FPNLite)</a:t>
            </a:r>
          </a:p>
          <a:p>
            <a:pPr algn="ctr">
              <a:lnSpc>
                <a:spcPts val="2430"/>
              </a:lnSpc>
              <a:spcBef>
                <a:spcPct val="0"/>
              </a:spcBef>
            </a:pPr>
            <a:endParaRPr lang="en-US" sz="1736">
              <a:solidFill>
                <a:srgbClr val="418496"/>
              </a:solidFill>
              <a:latin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435402" y="3844526"/>
            <a:ext cx="7207302" cy="4134022"/>
            <a:chOff x="0" y="0"/>
            <a:chExt cx="7981950" cy="4578350"/>
          </a:xfrm>
        </p:grpSpPr>
        <p:sp>
          <p:nvSpPr>
            <p:cNvPr id="14" name="Freeform 1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t="-3261" b="-326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6156940" y="514986"/>
            <a:ext cx="4750632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About Us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095971" y="3200654"/>
            <a:ext cx="9910426" cy="6248146"/>
            <a:chOff x="0" y="0"/>
            <a:chExt cx="4072100" cy="25673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72100" cy="2567304"/>
            </a:xfrm>
            <a:custGeom>
              <a:avLst/>
              <a:gdLst/>
              <a:ahLst/>
              <a:cxnLst/>
              <a:rect l="l" t="t" r="r" b="b"/>
              <a:pathLst>
                <a:path w="4072100" h="2567304">
                  <a:moveTo>
                    <a:pt x="39476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47640" y="0"/>
                  </a:lnTo>
                  <a:cubicBezTo>
                    <a:pt x="4016220" y="0"/>
                    <a:pt x="4072100" y="55880"/>
                    <a:pt x="4072100" y="124460"/>
                  </a:cubicBezTo>
                  <a:lnTo>
                    <a:pt x="4072100" y="2442844"/>
                  </a:lnTo>
                  <a:cubicBezTo>
                    <a:pt x="4072100" y="2511424"/>
                    <a:pt x="4016220" y="2567304"/>
                    <a:pt x="39476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540290" y="3938495"/>
            <a:ext cx="4518929" cy="1815216"/>
            <a:chOff x="0" y="0"/>
            <a:chExt cx="6025238" cy="242028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6025238" cy="726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3"/>
                </a:lnSpc>
              </a:pPr>
              <a:r>
                <a:rPr lang="en-US" sz="3441">
                  <a:solidFill>
                    <a:srgbClr val="000000"/>
                  </a:solidFill>
                  <a:latin typeface="League Spartan"/>
                </a:rPr>
                <a:t>OUR TEAM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6530"/>
              <a:ext cx="6025238" cy="1643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2"/>
                </a:lnSpc>
              </a:pPr>
              <a:r>
                <a:rPr lang="en-US" sz="2394">
                  <a:solidFill>
                    <a:srgbClr val="000000"/>
                  </a:solidFill>
                  <a:latin typeface="Sanchez"/>
                </a:rPr>
                <a:t>Riya George</a:t>
              </a:r>
            </a:p>
            <a:p>
              <a:pPr>
                <a:lnSpc>
                  <a:spcPts val="3352"/>
                </a:lnSpc>
              </a:pPr>
              <a:r>
                <a:rPr lang="en-US" sz="2394">
                  <a:solidFill>
                    <a:srgbClr val="000000"/>
                  </a:solidFill>
                  <a:latin typeface="Sanchez"/>
                </a:rPr>
                <a:t>Shifa Nazar V</a:t>
              </a:r>
            </a:p>
            <a:p>
              <a:pPr algn="l">
                <a:lnSpc>
                  <a:spcPts val="3352"/>
                </a:lnSpc>
              </a:pPr>
              <a:r>
                <a:rPr lang="en-US" sz="2394">
                  <a:solidFill>
                    <a:srgbClr val="000000"/>
                  </a:solidFill>
                  <a:latin typeface="Sanchez"/>
                </a:rPr>
                <a:t>Sreya K Raj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786707" y="4141923"/>
            <a:ext cx="4657219" cy="1001577"/>
            <a:chOff x="0" y="0"/>
            <a:chExt cx="6209625" cy="1335436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38100"/>
              <a:ext cx="6209625" cy="757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10"/>
                </a:lnSpc>
              </a:pPr>
              <a:r>
                <a:rPr lang="en-US" sz="3546">
                  <a:solidFill>
                    <a:srgbClr val="000000"/>
                  </a:solidFill>
                  <a:latin typeface="League Spartan"/>
                </a:rPr>
                <a:t>DEPARTMENT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91934"/>
              <a:ext cx="6209625" cy="543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5"/>
                </a:lnSpc>
              </a:pPr>
              <a:r>
                <a:rPr lang="en-US" sz="2467">
                  <a:solidFill>
                    <a:srgbClr val="000000"/>
                  </a:solidFill>
                  <a:latin typeface="Sanchez"/>
                </a:rPr>
                <a:t>School of Digital Sciences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540290" y="6470218"/>
            <a:ext cx="8492833" cy="2650121"/>
            <a:chOff x="0" y="0"/>
            <a:chExt cx="11323778" cy="353349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28575"/>
              <a:ext cx="11323778" cy="724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59"/>
                </a:lnSpc>
              </a:pPr>
              <a:r>
                <a:rPr lang="en-US" sz="3430">
                  <a:solidFill>
                    <a:srgbClr val="000000"/>
                  </a:solidFill>
                  <a:latin typeface="League Spartan"/>
                </a:rPr>
                <a:t>COLLEGE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64408"/>
              <a:ext cx="11323778" cy="276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41"/>
                </a:lnSpc>
              </a:pPr>
              <a:r>
                <a:rPr lang="en-US" sz="2387">
                  <a:solidFill>
                    <a:srgbClr val="000000"/>
                  </a:solidFill>
                  <a:latin typeface="Sanchez"/>
                </a:rPr>
                <a:t>Kerala University of Digital Sciences, Innovation and Technology</a:t>
              </a:r>
            </a:p>
            <a:p>
              <a:pPr>
                <a:lnSpc>
                  <a:spcPts val="3341"/>
                </a:lnSpc>
              </a:pPr>
              <a:r>
                <a:rPr lang="en-US" sz="2387">
                  <a:solidFill>
                    <a:srgbClr val="000000"/>
                  </a:solidFill>
                  <a:latin typeface="Sanchez"/>
                </a:rPr>
                <a:t>Technocity Campus, Thiruvananthapuram, Kerala, India -695317</a:t>
              </a:r>
            </a:p>
            <a:p>
              <a:pPr algn="l">
                <a:lnSpc>
                  <a:spcPts val="3341"/>
                </a:lnSpc>
              </a:pPr>
              <a:endParaRPr lang="en-US" sz="2387">
                <a:solidFill>
                  <a:srgbClr val="000000"/>
                </a:solidFill>
                <a:latin typeface="Sanchez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File setup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24400"/>
            <a:ext cx="12882324" cy="502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Creation of "</a:t>
            </a:r>
            <a:r>
              <a:rPr lang="en-US" sz="3393" dirty="0" err="1">
                <a:solidFill>
                  <a:srgbClr val="000000"/>
                </a:solidFill>
                <a:latin typeface="Poppins Bold"/>
              </a:rPr>
              <a:t>mymodel</a:t>
            </a:r>
            <a:r>
              <a:rPr lang="en-US" sz="3393" dirty="0">
                <a:solidFill>
                  <a:srgbClr val="000000"/>
                </a:solidFill>
                <a:latin typeface="Poppins Bold"/>
              </a:rPr>
              <a:t>" directory in google drive.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Retrieval and extraction of pre-trained weights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Acquisition of training configuration file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Establishing structured file management for the model</a:t>
            </a:r>
          </a:p>
          <a:p>
            <a:pPr>
              <a:lnSpc>
                <a:spcPts val="8076"/>
              </a:lnSpc>
            </a:pPr>
            <a:endParaRPr lang="en-US" sz="3393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Training Parameters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24400"/>
            <a:ext cx="11458498" cy="502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Setting number of training steps (40,000)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Determining batch size based on chosen_model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Impact of batch size on training efficiency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Essential for customizing training process</a:t>
            </a:r>
          </a:p>
          <a:p>
            <a:pPr>
              <a:lnSpc>
                <a:spcPts val="8076"/>
              </a:lnSpc>
            </a:pPr>
            <a:endParaRPr lang="en-US" sz="3393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Custom Configuration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24400"/>
            <a:ext cx="13676130" cy="502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Dynamic generation of custom configuration file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Adjustments for fine-tune checkpoint and dataset paths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Model-specific modifications for optimization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>
                <a:solidFill>
                  <a:srgbClr val="000000"/>
                </a:solidFill>
                <a:latin typeface="Poppins Bold"/>
              </a:rPr>
              <a:t>Customization for 'ssd-mobilenet-v2' and 'efficientdet-d0'</a:t>
            </a:r>
          </a:p>
          <a:p>
            <a:pPr>
              <a:lnSpc>
                <a:spcPts val="8076"/>
              </a:lnSpc>
            </a:pPr>
            <a:endParaRPr lang="en-US" sz="3393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0405" y="184855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Training Execution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76954" y="3719517"/>
            <a:ext cx="16520058" cy="7133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Initiating training process with model_main_tf2.py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IN" sz="3200" dirty="0">
                <a:effectLst/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script is directed towards the custom configuration file, '</a:t>
            </a:r>
            <a:r>
              <a:rPr lang="en-IN" sz="3200" dirty="0" err="1">
                <a:effectLst/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pipeline_file.config</a:t>
            </a:r>
            <a:r>
              <a:rPr lang="en-IN" sz="3200" dirty="0">
                <a:effectLst/>
                <a:latin typeface="Poppins Bold" panose="020B0604020202020204" charset="0"/>
                <a:ea typeface="Calibri" panose="020F0502020204030204" pitchFamily="34" charset="0"/>
                <a:cs typeface="Poppins Bold" panose="020B0604020202020204" charset="0"/>
              </a:rPr>
              <a:t>’</a:t>
            </a:r>
            <a:endParaRPr lang="en-US" sz="3200" dirty="0">
              <a:solidFill>
                <a:srgbClr val="000000"/>
              </a:solidFill>
              <a:latin typeface="Poppins Bold" panose="020B0604020202020204" charset="0"/>
              <a:cs typeface="Poppins Bold" panose="020B0604020202020204" charset="0"/>
            </a:endParaRP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Utilizing custom configuration file and model directory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Real-time monitoring with '</a:t>
            </a:r>
            <a:r>
              <a:rPr lang="en-US" sz="3393" dirty="0" err="1">
                <a:solidFill>
                  <a:srgbClr val="000000"/>
                </a:solidFill>
                <a:latin typeface="Poppins Bold"/>
              </a:rPr>
              <a:t>alsologtostderr</a:t>
            </a:r>
            <a:r>
              <a:rPr lang="en-US" sz="3393" dirty="0">
                <a:solidFill>
                  <a:srgbClr val="000000"/>
                </a:solidFill>
                <a:latin typeface="Poppins Bold"/>
              </a:rPr>
              <a:t>'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Determining total number of training steps</a:t>
            </a:r>
          </a:p>
          <a:p>
            <a:pPr>
              <a:lnSpc>
                <a:spcPts val="8076"/>
              </a:lnSpc>
            </a:pPr>
            <a:endParaRPr lang="en-US" sz="3393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Methodologies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TFLite Model Conversion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24400"/>
            <a:ext cx="14768610" cy="6094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Using </a:t>
            </a:r>
            <a:r>
              <a:rPr lang="en-US" sz="3393" dirty="0" err="1">
                <a:solidFill>
                  <a:srgbClr val="000000"/>
                </a:solidFill>
                <a:latin typeface="Poppins Bold"/>
              </a:rPr>
              <a:t>TFLiteConverter</a:t>
            </a:r>
            <a:r>
              <a:rPr lang="en-US" sz="3393" dirty="0">
                <a:solidFill>
                  <a:srgbClr val="000000"/>
                </a:solidFill>
                <a:latin typeface="Poppins Bold"/>
              </a:rPr>
              <a:t> for model conversion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Saving the converted model as '</a:t>
            </a:r>
            <a:r>
              <a:rPr lang="en-US" sz="3393" dirty="0" err="1">
                <a:solidFill>
                  <a:srgbClr val="000000"/>
                </a:solidFill>
                <a:latin typeface="Poppins Bold"/>
              </a:rPr>
              <a:t>detect.tflite</a:t>
            </a:r>
            <a:r>
              <a:rPr lang="en-US" sz="3393" dirty="0">
                <a:solidFill>
                  <a:srgbClr val="000000"/>
                </a:solidFill>
                <a:latin typeface="Poppins Bold"/>
              </a:rPr>
              <a:t>'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Essential step for deployment on resource-constrained devices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3393" dirty="0">
                <a:solidFill>
                  <a:srgbClr val="000000"/>
                </a:solidFill>
                <a:latin typeface="Poppins Bold"/>
              </a:rPr>
              <a:t>Creating metadata for TensorFlow Lite object detection model and saving the model as ‘</a:t>
            </a:r>
            <a:r>
              <a:rPr lang="en-US" sz="3393" dirty="0" err="1">
                <a:solidFill>
                  <a:srgbClr val="000000"/>
                </a:solidFill>
                <a:latin typeface="Poppins Bold"/>
              </a:rPr>
              <a:t>detect_metadata.tflite</a:t>
            </a:r>
            <a:r>
              <a:rPr lang="en-US" sz="3393" dirty="0">
                <a:solidFill>
                  <a:srgbClr val="000000"/>
                </a:solidFill>
                <a:latin typeface="Poppins Bold"/>
              </a:rPr>
              <a:t>’</a:t>
            </a:r>
          </a:p>
          <a:p>
            <a:pPr>
              <a:lnSpc>
                <a:spcPts val="8076"/>
              </a:lnSpc>
            </a:pPr>
            <a:endParaRPr lang="en-US" sz="3393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80592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0128" y="1757575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Code Structure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75015" y="4013492"/>
            <a:ext cx="14767458" cy="6073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</a:rPr>
              <a:t>Overview of the Python code structure for running a custom 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TFLite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model on test images.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</a:rPr>
              <a:t>Importing essential libraries such as OpenCV, NumPy, and TensorFlow Lite.</a:t>
            </a:r>
          </a:p>
          <a:p>
            <a:pPr marL="732690" lvl="1" indent="-366345">
              <a:lnSpc>
                <a:spcPts val="8076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Poppins Bold"/>
              </a:rPr>
              <a:t>Focus on the </a:t>
            </a:r>
            <a:r>
              <a:rPr lang="en-US" sz="2800" dirty="0" err="1">
                <a:solidFill>
                  <a:srgbClr val="000000"/>
                </a:solidFill>
                <a:latin typeface="Poppins Bold"/>
              </a:rPr>
              <a:t>tflite_detect_images</a:t>
            </a:r>
            <a:r>
              <a:rPr lang="en-US" sz="2800" dirty="0">
                <a:solidFill>
                  <a:srgbClr val="000000"/>
                </a:solidFill>
                <a:latin typeface="Poppins Bold"/>
              </a:rPr>
              <a:t> function, handling model inference on test images.</a:t>
            </a:r>
          </a:p>
          <a:p>
            <a:pPr>
              <a:lnSpc>
                <a:spcPts val="8076"/>
              </a:lnSpc>
            </a:pPr>
            <a:r>
              <a:rPr lang="en-US" sz="2800" dirty="0">
                <a:solidFill>
                  <a:srgbClr val="000000"/>
                </a:solidFill>
                <a:latin typeface="Poppins Bold"/>
              </a:rPr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Test Image Inference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62500"/>
            <a:ext cx="14957958" cy="5644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543" lvl="1" indent="-342772">
              <a:lnSpc>
                <a:spcPts val="7557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Poppins Bold"/>
              </a:rPr>
              <a:t>Execution of the code for model inference on selected test images.</a:t>
            </a:r>
          </a:p>
          <a:p>
            <a:pPr marL="685543" lvl="1" indent="-342772">
              <a:lnSpc>
                <a:spcPts val="7557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Poppins Bold"/>
              </a:rPr>
              <a:t>Utilization of TensorFlow Lite interpreter for object detection.</a:t>
            </a:r>
          </a:p>
          <a:p>
            <a:pPr marL="685543" lvl="1" indent="-342772">
              <a:lnSpc>
                <a:spcPts val="7557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Poppins Bold"/>
              </a:rPr>
              <a:t>Annotation of bounding boxes, object labels, and confidence scores on test images.</a:t>
            </a:r>
          </a:p>
          <a:p>
            <a:pPr marL="685543" lvl="1" indent="-342772">
              <a:lnSpc>
                <a:spcPts val="7557"/>
              </a:lnSpc>
              <a:buFont typeface="Arial"/>
              <a:buChar char="•"/>
            </a:pPr>
            <a:r>
              <a:rPr lang="en-US" sz="3175">
                <a:solidFill>
                  <a:srgbClr val="000000"/>
                </a:solidFill>
                <a:latin typeface="Poppins Bold"/>
              </a:rPr>
              <a:t>Visual verification of the model's performance in detecting objects.</a:t>
            </a:r>
          </a:p>
          <a:p>
            <a:pPr>
              <a:lnSpc>
                <a:spcPts val="7557"/>
              </a:lnSpc>
            </a:pPr>
            <a:endParaRPr lang="en-US" sz="3175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Test Image Inference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08073" y="4700179"/>
            <a:ext cx="3963645" cy="3900299"/>
          </a:xfrm>
          <a:custGeom>
            <a:avLst/>
            <a:gdLst/>
            <a:ahLst/>
            <a:cxnLst/>
            <a:rect l="l" t="t" r="r" b="b"/>
            <a:pathLst>
              <a:path w="3963645" h="3900299">
                <a:moveTo>
                  <a:pt x="0" y="0"/>
                </a:moveTo>
                <a:lnTo>
                  <a:pt x="3963645" y="0"/>
                </a:lnTo>
                <a:lnTo>
                  <a:pt x="3963645" y="3900299"/>
                </a:lnTo>
                <a:lnTo>
                  <a:pt x="0" y="39002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75144" y="4700179"/>
            <a:ext cx="3891415" cy="3900299"/>
          </a:xfrm>
          <a:custGeom>
            <a:avLst/>
            <a:gdLst/>
            <a:ahLst/>
            <a:cxnLst/>
            <a:rect l="l" t="t" r="r" b="b"/>
            <a:pathLst>
              <a:path w="3891415" h="3900299">
                <a:moveTo>
                  <a:pt x="0" y="0"/>
                </a:moveTo>
                <a:lnTo>
                  <a:pt x="3891414" y="0"/>
                </a:lnTo>
                <a:lnTo>
                  <a:pt x="3891414" y="3900299"/>
                </a:lnTo>
                <a:lnTo>
                  <a:pt x="0" y="3900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892023" y="4700179"/>
            <a:ext cx="3900951" cy="3840269"/>
          </a:xfrm>
          <a:custGeom>
            <a:avLst/>
            <a:gdLst/>
            <a:ahLst/>
            <a:cxnLst/>
            <a:rect l="l" t="t" r="r" b="b"/>
            <a:pathLst>
              <a:path w="3900951" h="3840269">
                <a:moveTo>
                  <a:pt x="0" y="0"/>
                </a:moveTo>
                <a:lnTo>
                  <a:pt x="3900951" y="0"/>
                </a:lnTo>
                <a:lnTo>
                  <a:pt x="3900951" y="3840270"/>
                </a:lnTo>
                <a:lnTo>
                  <a:pt x="0" y="3840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Real-time Object Recognition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62500"/>
            <a:ext cx="15623624" cy="552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 dirty="0">
                <a:solidFill>
                  <a:srgbClr val="000000"/>
                </a:solidFill>
                <a:latin typeface="Poppins Bold"/>
              </a:rPr>
              <a:t>Application of TensorFlow Lite for real-time object recognition.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 dirty="0">
                <a:solidFill>
                  <a:srgbClr val="000000"/>
                </a:solidFill>
                <a:latin typeface="Poppins Bold"/>
              </a:rPr>
              <a:t>Introduction of the </a:t>
            </a:r>
            <a:r>
              <a:rPr lang="en-US" sz="3103" dirty="0" err="1">
                <a:solidFill>
                  <a:srgbClr val="000000"/>
                </a:solidFill>
                <a:latin typeface="Poppins Bold"/>
              </a:rPr>
              <a:t>tflite_detect_webcam</a:t>
            </a:r>
            <a:r>
              <a:rPr lang="en-US" sz="3103" dirty="0">
                <a:solidFill>
                  <a:srgbClr val="000000"/>
                </a:solidFill>
                <a:latin typeface="Poppins Bold"/>
              </a:rPr>
              <a:t> function for webcam-based object detection.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 dirty="0">
                <a:solidFill>
                  <a:srgbClr val="000000"/>
                </a:solidFill>
                <a:latin typeface="Poppins Bold"/>
              </a:rPr>
              <a:t>Usage of </a:t>
            </a:r>
            <a:r>
              <a:rPr lang="en-US" sz="3103" dirty="0" err="1">
                <a:solidFill>
                  <a:srgbClr val="000000"/>
                </a:solidFill>
                <a:latin typeface="Poppins Bold"/>
              </a:rPr>
              <a:t>Haar</a:t>
            </a:r>
            <a:r>
              <a:rPr lang="en-US" sz="3103" dirty="0">
                <a:solidFill>
                  <a:srgbClr val="000000"/>
                </a:solidFill>
                <a:latin typeface="Poppins Bold"/>
              </a:rPr>
              <a:t> Cascade classifier for face recognition in webcam frames.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 dirty="0">
                <a:solidFill>
                  <a:srgbClr val="000000"/>
                </a:solidFill>
                <a:latin typeface="Poppins Bold"/>
              </a:rPr>
              <a:t>Preprocessing and resizing of face regions to match model input size.</a:t>
            </a:r>
          </a:p>
          <a:p>
            <a:pPr>
              <a:lnSpc>
                <a:spcPts val="7385"/>
              </a:lnSpc>
            </a:pPr>
            <a:endParaRPr lang="en-US" sz="3103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Real-time Object Recognition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1608" y="5311272"/>
            <a:ext cx="3275985" cy="2670868"/>
          </a:xfrm>
          <a:custGeom>
            <a:avLst/>
            <a:gdLst/>
            <a:ahLst/>
            <a:cxnLst/>
            <a:rect l="l" t="t" r="r" b="b"/>
            <a:pathLst>
              <a:path w="5356128" h="4264879">
                <a:moveTo>
                  <a:pt x="0" y="0"/>
                </a:moveTo>
                <a:lnTo>
                  <a:pt x="5356128" y="0"/>
                </a:lnTo>
                <a:lnTo>
                  <a:pt x="5356128" y="4264879"/>
                </a:lnTo>
                <a:lnTo>
                  <a:pt x="0" y="4264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620553" y="4870919"/>
            <a:ext cx="3791633" cy="3116311"/>
          </a:xfrm>
          <a:custGeom>
            <a:avLst/>
            <a:gdLst/>
            <a:ahLst/>
            <a:cxnLst/>
            <a:rect l="l" t="t" r="r" b="b"/>
            <a:pathLst>
              <a:path w="5472753" h="4392471">
                <a:moveTo>
                  <a:pt x="0" y="0"/>
                </a:moveTo>
                <a:lnTo>
                  <a:pt x="5472754" y="0"/>
                </a:lnTo>
                <a:lnTo>
                  <a:pt x="5472754" y="4392471"/>
                </a:lnTo>
                <a:lnTo>
                  <a:pt x="0" y="43924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B6742C-E287-47D1-A47F-DFDFFA4C8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377" y="4867265"/>
            <a:ext cx="3919481" cy="3137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739488" y="514986"/>
            <a:ext cx="6535055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Introduction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12378" y="3091936"/>
            <a:ext cx="16230600" cy="6673942"/>
            <a:chOff x="0" y="0"/>
            <a:chExt cx="6669000" cy="2567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944FD9-E5E0-D5B3-A744-62F8C8383509}"/>
              </a:ext>
            </a:extLst>
          </p:cNvPr>
          <p:cNvSpPr txBox="1"/>
          <p:nvPr/>
        </p:nvSpPr>
        <p:spPr>
          <a:xfrm>
            <a:off x="1073438" y="3240521"/>
            <a:ext cx="16230600" cy="5913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attendance tracking is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labour-intensive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error-prone, necessitating a shift towards innovative, automated solutions.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Manual methods are time-consuming, prone to inaccuracies, and struggle with scalability, prompting the need for streamlined systems.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project addresses challenges in attendance management by introducing a real-time system powered by TensorFlow Lite for object detection and facial recognition.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project aims to provide an automated, accurate, scalable alternative for tracking attendance    in educational and </a:t>
            </a:r>
            <a:r>
              <a:rPr lang="en-US" sz="3200" b="0" i="0" dirty="0" err="1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organisational</a:t>
            </a: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settings.</a:t>
            </a: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Attendance Integration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62500"/>
            <a:ext cx="15986658" cy="552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Integration of attendance tracking into real-time object recognition.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Description of the tflite_detect_webcam function updating attendance for recognized faces.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Management of attendance data using an Excel file called "students.xlsx."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Continuous running of the code for real-time attendance tracking.</a:t>
            </a:r>
          </a:p>
          <a:p>
            <a:pPr>
              <a:lnSpc>
                <a:spcPts val="7385"/>
              </a:lnSpc>
            </a:pPr>
            <a:endParaRPr lang="en-US" sz="3103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85631" y="457334"/>
            <a:ext cx="3913746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Results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9132" y="2420941"/>
            <a:ext cx="7032535" cy="1870966"/>
            <a:chOff x="0" y="0"/>
            <a:chExt cx="1282874" cy="341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2874" cy="341302"/>
            </a:xfrm>
            <a:custGeom>
              <a:avLst/>
              <a:gdLst/>
              <a:ahLst/>
              <a:cxnLst/>
              <a:rect l="l" t="t" r="r" b="b"/>
              <a:pathLst>
                <a:path w="1282874" h="341302">
                  <a:moveTo>
                    <a:pt x="1079674" y="0"/>
                  </a:moveTo>
                  <a:cubicBezTo>
                    <a:pt x="1191899" y="0"/>
                    <a:pt x="1282874" y="76403"/>
                    <a:pt x="1282874" y="170651"/>
                  </a:cubicBezTo>
                  <a:cubicBezTo>
                    <a:pt x="1282874" y="264899"/>
                    <a:pt x="1191899" y="341302"/>
                    <a:pt x="1079674" y="341302"/>
                  </a:cubicBezTo>
                  <a:lnTo>
                    <a:pt x="203200" y="341302"/>
                  </a:lnTo>
                  <a:cubicBezTo>
                    <a:pt x="90976" y="341302"/>
                    <a:pt x="0" y="264899"/>
                    <a:pt x="0" y="170651"/>
                  </a:cubicBezTo>
                  <a:cubicBezTo>
                    <a:pt x="0" y="7640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282874" cy="427027"/>
            </a:xfrm>
            <a:prstGeom prst="rect">
              <a:avLst/>
            </a:prstGeom>
          </p:spPr>
          <p:txBody>
            <a:bodyPr lIns="45420" tIns="45420" rIns="45420" bIns="45420" rtlCol="0" anchor="ctr"/>
            <a:lstStyle/>
            <a:p>
              <a:pPr algn="ctr">
                <a:lnSpc>
                  <a:spcPts val="4633"/>
                </a:lnSpc>
              </a:pPr>
              <a:r>
                <a:rPr lang="en-US" sz="3309">
                  <a:solidFill>
                    <a:srgbClr val="FFFFFF"/>
                  </a:solidFill>
                  <a:latin typeface="Arimo Bold Italics"/>
                </a:rPr>
                <a:t>Real-time Results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01342" y="4762500"/>
            <a:ext cx="15986658" cy="552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Presentation of real-time object detection results.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Display of detected objects, labels (names of people), and accuracy of predictions.</a:t>
            </a:r>
          </a:p>
          <a:p>
            <a:pPr marL="669976" lvl="1" indent="-334988">
              <a:lnSpc>
                <a:spcPts val="7385"/>
              </a:lnSpc>
              <a:buFont typeface="Arial"/>
              <a:buChar char="•"/>
            </a:pPr>
            <a:r>
              <a:rPr lang="en-US" sz="3103">
                <a:solidFill>
                  <a:srgbClr val="000000"/>
                </a:solidFill>
                <a:latin typeface="Poppins Bold"/>
              </a:rPr>
              <a:t>Figure showcasing the outcomes of object detection with labels and accuracy percentages.</a:t>
            </a:r>
          </a:p>
          <a:p>
            <a:pPr>
              <a:lnSpc>
                <a:spcPts val="7385"/>
              </a:lnSpc>
            </a:pPr>
            <a:endParaRPr lang="en-US" sz="3103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206692" y="529640"/>
            <a:ext cx="7616872" cy="1351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 dirty="0">
                <a:solidFill>
                  <a:srgbClr val="FFFFFF"/>
                </a:solidFill>
                <a:latin typeface="Gliker"/>
              </a:rPr>
              <a:t>Future Scopes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723824"/>
            <a:ext cx="16230600" cy="7048190"/>
            <a:chOff x="0" y="0"/>
            <a:chExt cx="6669000" cy="2567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8782F5-165E-99E4-40C8-1334CD5F5320}"/>
              </a:ext>
            </a:extLst>
          </p:cNvPr>
          <p:cNvSpPr txBox="1"/>
          <p:nvPr/>
        </p:nvSpPr>
        <p:spPr>
          <a:xfrm>
            <a:off x="1403732" y="3136119"/>
            <a:ext cx="1522279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Feature Set: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capabilities with additional features like voice recognition or multi-modal biometrics for increased security.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Integration: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mobile app for convenient monitoring, notifications, and settings management on the go.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Refinement: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improve object detection and facial recognition through machine learning model refinement.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Learning Management Systems (LMS):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integration with existing LMS to streamline data exchange and enhance educational ecosystems.</a:t>
            </a:r>
          </a:p>
        </p:txBody>
      </p:sp>
    </p:spTree>
    <p:extLst>
      <p:ext uri="{BB962C8B-B14F-4D97-AF65-F5344CB8AC3E}">
        <p14:creationId xmlns:p14="http://schemas.microsoft.com/office/powerpoint/2010/main" val="181484590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206692" y="529640"/>
            <a:ext cx="7616872" cy="1351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 dirty="0">
                <a:solidFill>
                  <a:srgbClr val="FFFFFF"/>
                </a:solidFill>
                <a:latin typeface="Gliker"/>
              </a:rPr>
              <a:t>Future Scopes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723824"/>
            <a:ext cx="16230600" cy="7048190"/>
            <a:chOff x="0" y="0"/>
            <a:chExt cx="6669000" cy="2567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8782F5-165E-99E4-40C8-1334CD5F5320}"/>
              </a:ext>
            </a:extLst>
          </p:cNvPr>
          <p:cNvSpPr txBox="1"/>
          <p:nvPr/>
        </p:nvSpPr>
        <p:spPr>
          <a:xfrm>
            <a:off x="1420450" y="3354636"/>
            <a:ext cx="1583885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Enhancements: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advanced security measures, including encryption and secure data storage, addressing privacy concerns.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Adaptation to Various Settings: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Modify the system for diverse environments beyond education, broadening its applicability.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Integration: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 integration with IoT devices for enhanced connectivity, potentially incorporating smart sensors.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Customization Options: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customization options, allowing users to tailor the system to their specific needs and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Feedback Mechanism Implementation:</a:t>
            </a:r>
            <a:endParaRPr lang="en-US" sz="28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a feedback mechanism for continuous improvement based on user experiences and requirements.</a:t>
            </a:r>
          </a:p>
        </p:txBody>
      </p:sp>
    </p:spTree>
    <p:extLst>
      <p:ext uri="{BB962C8B-B14F-4D97-AF65-F5344CB8AC3E}">
        <p14:creationId xmlns:p14="http://schemas.microsoft.com/office/powerpoint/2010/main" val="4905745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409603" y="514986"/>
            <a:ext cx="54687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Conclusion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2723824"/>
            <a:ext cx="16230600" cy="7048190"/>
            <a:chOff x="0" y="0"/>
            <a:chExt cx="6669000" cy="2567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8782F5-165E-99E4-40C8-1334CD5F5320}"/>
              </a:ext>
            </a:extLst>
          </p:cNvPr>
          <p:cNvSpPr txBox="1"/>
          <p:nvPr/>
        </p:nvSpPr>
        <p:spPr>
          <a:xfrm>
            <a:off x="1420450" y="3354636"/>
            <a:ext cx="15222792" cy="5913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The automated attendance system using TensorFlow Lite represents a significant advance in accurate management, showcasing the transformative potential of machine learning and computer vision.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Integrating real-time object detection and facial recognition, it streamlines attendance tracking, reducing manual efforts and errors.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Its dynamic ability to update records in Excel exemplifies practicality and adaptability.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Beyond attendance, the project demonstrates technology's impact in simplifying tasks and enhancing efficiency.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3346145"/>
            <a:ext cx="16230600" cy="6248146"/>
            <a:chOff x="0" y="0"/>
            <a:chExt cx="6669000" cy="2567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644695" y="3869893"/>
          <a:ext cx="14969598" cy="5254635"/>
        </p:xfrm>
        <a:graphic>
          <a:graphicData uri="http://schemas.openxmlformats.org/drawingml/2006/table">
            <a:tbl>
              <a:tblPr/>
              <a:tblGrid>
                <a:gridCol w="857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1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092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Kar, N., Debbarma, M. K., Saha, A., &amp; Pal, D. R. (2012). Study of implementing automated attendance system using face recognition technique. International Journal of computer and communication engineering, 1(2), 100-103.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92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Lukas, S., Mitra, A. R., Desanti, R. I., &amp; Krisnadi, D. (2016, October). Student attendance system in classroom using face recognition technique. In 2016 International Conference on Information and Communication Technology Convergence (ICTC) (pp. 1032-1035). IEEE.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092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Sawhney, S., Kacker, K., Jain, S., Singh, S. N., &amp; Garg, R. (2019, January). Real-time smart attendance system using face recognition techniques. In 2019 9th international conference on cloud computing, data science &amp; engineering (Confluence) (pp. 522-525). IEEE.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92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Jadhav, A., Jadhav, A., Ladhe, T., &amp; Yeolekar, K. (2017). Automated attendance system using face recognition. International Research Journal of Engineering and Technology (IRJET), 4(1), 1467-1471.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0927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5.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Sanchez"/>
                        </a:rPr>
                        <a:t>Patil, A., &amp; Shukla, M. (2014). Implementation of classroom attendance system based on face recognition in class. International Journal of Advances in Engineering &amp; Technology, 7(3), 974.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6409603" y="514986"/>
            <a:ext cx="5759592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7932" y="1444296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ark Gray Question mark">
                <a:extLst>
                  <a:ext uri="{FF2B5EF4-FFF2-40B4-BE49-F238E27FC236}">
                    <a16:creationId xmlns:a16="http://schemas.microsoft.com/office/drawing/2014/main" id="{36485AD0-9028-6D83-B5A3-B2D668C431A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2743440"/>
                  </p:ext>
                </p:extLst>
              </p:nvPr>
            </p:nvGraphicFramePr>
            <p:xfrm>
              <a:off x="12107633" y="3851406"/>
              <a:ext cx="1797604" cy="341189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97604" cy="3411895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6199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ark Gray Question mark">
                <a:extLst>
                  <a:ext uri="{FF2B5EF4-FFF2-40B4-BE49-F238E27FC236}">
                    <a16:creationId xmlns:a16="http://schemas.microsoft.com/office/drawing/2014/main" id="{36485AD0-9028-6D83-B5A3-B2D668C4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07633" y="3851406"/>
                <a:ext cx="1797604" cy="341189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CF1F374-36F9-1DAC-25B3-61B4CE64086D}"/>
              </a:ext>
            </a:extLst>
          </p:cNvPr>
          <p:cNvSpPr/>
          <p:nvPr/>
        </p:nvSpPr>
        <p:spPr>
          <a:xfrm>
            <a:off x="3530079" y="4772524"/>
            <a:ext cx="954745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 Bold" panose="020B0604020202020204" charset="0"/>
                <a:cs typeface="Poppins Bold" panose="020B060402020202020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3724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1BC1B3-418A-EB0F-A95B-6480177874F0}"/>
              </a:ext>
            </a:extLst>
          </p:cNvPr>
          <p:cNvSpPr txBox="1"/>
          <p:nvPr/>
        </p:nvSpPr>
        <p:spPr>
          <a:xfrm>
            <a:off x="860304" y="3008556"/>
            <a:ext cx="17148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0" b="1" dirty="0">
                <a:latin typeface="Script MT Bold" panose="03040602040607080904" pitchFamily="66" charset="0"/>
              </a:rPr>
              <a:t>Thank You…</a:t>
            </a:r>
            <a:endParaRPr lang="en-IN" sz="24000" b="1" dirty="0"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656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2958302"/>
            <a:ext cx="16230600" cy="6813711"/>
            <a:chOff x="0" y="0"/>
            <a:chExt cx="6669000" cy="2567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749319" y="3077172"/>
            <a:ext cx="1154040" cy="1400959"/>
          </a:xfrm>
          <a:custGeom>
            <a:avLst/>
            <a:gdLst/>
            <a:ahLst/>
            <a:cxnLst/>
            <a:rect l="l" t="t" r="r" b="b"/>
            <a:pathLst>
              <a:path w="1154040" h="1400959">
                <a:moveTo>
                  <a:pt x="0" y="0"/>
                </a:moveTo>
                <a:lnTo>
                  <a:pt x="1154040" y="0"/>
                </a:lnTo>
                <a:lnTo>
                  <a:pt x="1154040" y="1400959"/>
                </a:lnTo>
                <a:lnTo>
                  <a:pt x="0" y="1400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35356" y="514986"/>
            <a:ext cx="13417288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Significance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2AA60-038E-A5CA-4DA5-40FFE04D066D}"/>
              </a:ext>
            </a:extLst>
          </p:cNvPr>
          <p:cNvSpPr txBox="1"/>
          <p:nvPr/>
        </p:nvSpPr>
        <p:spPr>
          <a:xfrm>
            <a:off x="2146645" y="3517157"/>
            <a:ext cx="1347435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 and Time Savings: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Automation eliminates manual processes, saving time and enhancing overall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Administrative Burden: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Decreases administrative workload, allowing staff to focus on more strategic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Fraud Prevention: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accurate attendance and reduces the risk of fraudulent practices like proxy attendance.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Tracking: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attendance data, enabling swift responses to unexpected events.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2958302"/>
            <a:ext cx="16230600" cy="6813711"/>
            <a:chOff x="0" y="0"/>
            <a:chExt cx="6669000" cy="2567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749319" y="3077172"/>
            <a:ext cx="1154040" cy="1400959"/>
          </a:xfrm>
          <a:custGeom>
            <a:avLst/>
            <a:gdLst/>
            <a:ahLst/>
            <a:cxnLst/>
            <a:rect l="l" t="t" r="r" b="b"/>
            <a:pathLst>
              <a:path w="1154040" h="1400959">
                <a:moveTo>
                  <a:pt x="0" y="0"/>
                </a:moveTo>
                <a:lnTo>
                  <a:pt x="1154040" y="0"/>
                </a:lnTo>
                <a:lnTo>
                  <a:pt x="1154040" y="1400959"/>
                </a:lnTo>
                <a:lnTo>
                  <a:pt x="0" y="14009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435356" y="514986"/>
            <a:ext cx="13417288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Significance of the project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2AA60-038E-A5CA-4DA5-40FFE04D066D}"/>
              </a:ext>
            </a:extLst>
          </p:cNvPr>
          <p:cNvSpPr txBox="1"/>
          <p:nvPr/>
        </p:nvSpPr>
        <p:spPr>
          <a:xfrm>
            <a:off x="1937021" y="3650447"/>
            <a:ext cx="1443552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Consistency: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Easily scalable and ensures consistent attendance management, even in large setups.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Student Engagement: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Positively impacts student engagement, fostering a conducive learning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Security Measures: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Adds an extra layer of security, ensuring authorized access to attendance records.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 Across Industries:</a:t>
            </a:r>
            <a:endParaRPr lang="en-US" sz="32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Versatility makes it applicable not only in education but also in various industries and settings.</a:t>
            </a:r>
          </a:p>
        </p:txBody>
      </p:sp>
    </p:spTree>
    <p:extLst>
      <p:ext uri="{BB962C8B-B14F-4D97-AF65-F5344CB8AC3E}">
        <p14:creationId xmlns:p14="http://schemas.microsoft.com/office/powerpoint/2010/main" val="104413897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2552700"/>
            <a:ext cx="16230600" cy="7219314"/>
            <a:chOff x="0" y="0"/>
            <a:chExt cx="6669000" cy="2567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571529" y="2225609"/>
            <a:ext cx="1366695" cy="1512249"/>
          </a:xfrm>
          <a:custGeom>
            <a:avLst/>
            <a:gdLst/>
            <a:ahLst/>
            <a:cxnLst/>
            <a:rect l="l" t="t" r="r" b="b"/>
            <a:pathLst>
              <a:path w="1366695" h="1512249">
                <a:moveTo>
                  <a:pt x="0" y="0"/>
                </a:moveTo>
                <a:lnTo>
                  <a:pt x="1366695" y="0"/>
                </a:lnTo>
                <a:lnTo>
                  <a:pt x="1366695" y="1512249"/>
                </a:lnTo>
                <a:lnTo>
                  <a:pt x="0" y="1512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53151" y="514986"/>
            <a:ext cx="11381698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Technological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B20-93C8-4450-F5CC-2620915E097F}"/>
              </a:ext>
            </a:extLst>
          </p:cNvPr>
          <p:cNvSpPr txBox="1"/>
          <p:nvPr/>
        </p:nvSpPr>
        <p:spPr>
          <a:xfrm>
            <a:off x="1827199" y="3392730"/>
            <a:ext cx="15641936" cy="5185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Pioneering attendance system using TensorFlow Lite for real-time object detection, tailored for student attendance tracking.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Model:</a:t>
            </a:r>
            <a:endParaRPr lang="en-US" sz="28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Python-built model ensures accurate object detection within a camera's field.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Recognition:</a:t>
            </a:r>
            <a:endParaRPr lang="en-US" sz="28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Seamlessly integrates with automated attendance, identifying students via facial recognition.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 Records:</a:t>
            </a:r>
            <a:endParaRPr lang="en-US" sz="28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Marks students as "Present" in structured Excel, dynamically managing attendance.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07395" y="2494843"/>
            <a:ext cx="16230600" cy="7219314"/>
            <a:chOff x="0" y="0"/>
            <a:chExt cx="6669000" cy="25673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69000" cy="2567304"/>
            </a:xfrm>
            <a:custGeom>
              <a:avLst/>
              <a:gdLst/>
              <a:ahLst/>
              <a:cxnLst/>
              <a:rect l="l" t="t" r="r" b="b"/>
              <a:pathLst>
                <a:path w="6669000" h="2567304">
                  <a:moveTo>
                    <a:pt x="6544540" y="2567304"/>
                  </a:moveTo>
                  <a:lnTo>
                    <a:pt x="124460" y="2567304"/>
                  </a:lnTo>
                  <a:cubicBezTo>
                    <a:pt x="55880" y="2567304"/>
                    <a:pt x="0" y="2511424"/>
                    <a:pt x="0" y="24428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4540" y="0"/>
                  </a:lnTo>
                  <a:cubicBezTo>
                    <a:pt x="6613120" y="0"/>
                    <a:pt x="6669000" y="55880"/>
                    <a:pt x="6669000" y="124460"/>
                  </a:cubicBezTo>
                  <a:lnTo>
                    <a:pt x="6669000" y="2442844"/>
                  </a:lnTo>
                  <a:cubicBezTo>
                    <a:pt x="6669000" y="2511424"/>
                    <a:pt x="6613120" y="2567304"/>
                    <a:pt x="6544540" y="2567304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571529" y="2225609"/>
            <a:ext cx="1366695" cy="1512249"/>
          </a:xfrm>
          <a:custGeom>
            <a:avLst/>
            <a:gdLst/>
            <a:ahLst/>
            <a:cxnLst/>
            <a:rect l="l" t="t" r="r" b="b"/>
            <a:pathLst>
              <a:path w="1366695" h="1512249">
                <a:moveTo>
                  <a:pt x="0" y="0"/>
                </a:moveTo>
                <a:lnTo>
                  <a:pt x="1366695" y="0"/>
                </a:lnTo>
                <a:lnTo>
                  <a:pt x="1366695" y="1512249"/>
                </a:lnTo>
                <a:lnTo>
                  <a:pt x="0" y="1512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453151" y="514986"/>
            <a:ext cx="11381698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Technological Solution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B20-93C8-4450-F5CC-2620915E097F}"/>
              </a:ext>
            </a:extLst>
          </p:cNvPr>
          <p:cNvSpPr txBox="1"/>
          <p:nvPr/>
        </p:nvSpPr>
        <p:spPr>
          <a:xfrm>
            <a:off x="1827199" y="3392730"/>
            <a:ext cx="14708201" cy="6651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Real-Time:</a:t>
            </a:r>
            <a:endParaRPr lang="en-US" sz="32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Operates continuously, capturing live webcam frames, updating attendance instantly.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Graphical Precision:</a:t>
            </a:r>
            <a:endParaRPr lang="en-US" sz="32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illustration showcases precise object detection and facial recognition in real-time.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endParaRPr lang="en-US" sz="32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Meets real-time attendance needs in education, with potential across various contexts.</a:t>
            </a:r>
          </a:p>
          <a:p>
            <a:pPr algn="l">
              <a:lnSpc>
                <a:spcPct val="150000"/>
              </a:lnSpc>
            </a:pPr>
            <a:endParaRPr lang="en-US" sz="3200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47017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310623"/>
            <a:ext cx="18837168" cy="10319190"/>
            <a:chOff x="0" y="0"/>
            <a:chExt cx="7222966" cy="3956814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3949361"/>
            </a:xfrm>
            <a:custGeom>
              <a:avLst/>
              <a:gdLst/>
              <a:ahLst/>
              <a:cxnLst/>
              <a:rect l="l" t="t" r="r" b="b"/>
              <a:pathLst>
                <a:path w="7225506" h="3949361">
                  <a:moveTo>
                    <a:pt x="7221644" y="3494728"/>
                  </a:moveTo>
                  <a:cubicBezTo>
                    <a:pt x="7217781" y="2508022"/>
                    <a:pt x="7171430" y="1174097"/>
                    <a:pt x="7171430" y="189889"/>
                  </a:cubicBezTo>
                  <a:cubicBezTo>
                    <a:pt x="7171430" y="174901"/>
                    <a:pt x="7175293" y="159913"/>
                    <a:pt x="7175293" y="147423"/>
                  </a:cubicBezTo>
                  <a:cubicBezTo>
                    <a:pt x="7171430" y="144925"/>
                    <a:pt x="7167568" y="144925"/>
                    <a:pt x="7163705" y="142427"/>
                  </a:cubicBezTo>
                  <a:cubicBezTo>
                    <a:pt x="7163705" y="142427"/>
                    <a:pt x="7159843" y="144925"/>
                    <a:pt x="7159843" y="147423"/>
                  </a:cubicBezTo>
                  <a:cubicBezTo>
                    <a:pt x="7152118" y="159913"/>
                    <a:pt x="7136667" y="159913"/>
                    <a:pt x="7121217" y="159913"/>
                  </a:cubicBezTo>
                  <a:cubicBezTo>
                    <a:pt x="7101904" y="157415"/>
                    <a:pt x="7082592" y="144925"/>
                    <a:pt x="7059416" y="149921"/>
                  </a:cubicBezTo>
                  <a:cubicBezTo>
                    <a:pt x="7051692" y="152419"/>
                    <a:pt x="7036241" y="147423"/>
                    <a:pt x="7032379" y="142427"/>
                  </a:cubicBezTo>
                  <a:cubicBezTo>
                    <a:pt x="7020791" y="132435"/>
                    <a:pt x="7005340" y="132435"/>
                    <a:pt x="6989890" y="137431"/>
                  </a:cubicBezTo>
                  <a:cubicBezTo>
                    <a:pt x="6982166" y="139929"/>
                    <a:pt x="6974441" y="137431"/>
                    <a:pt x="6966715" y="137431"/>
                  </a:cubicBezTo>
                  <a:cubicBezTo>
                    <a:pt x="6955128" y="137431"/>
                    <a:pt x="6939677" y="134933"/>
                    <a:pt x="6928089" y="132435"/>
                  </a:cubicBezTo>
                  <a:cubicBezTo>
                    <a:pt x="6924228" y="132435"/>
                    <a:pt x="6916502" y="129937"/>
                    <a:pt x="6912640" y="129937"/>
                  </a:cubicBezTo>
                  <a:cubicBezTo>
                    <a:pt x="6901051" y="127439"/>
                    <a:pt x="6889464" y="119945"/>
                    <a:pt x="6877877" y="129937"/>
                  </a:cubicBezTo>
                  <a:cubicBezTo>
                    <a:pt x="6877877" y="129937"/>
                    <a:pt x="6870151" y="129937"/>
                    <a:pt x="6866289" y="127439"/>
                  </a:cubicBezTo>
                  <a:cubicBezTo>
                    <a:pt x="6862427" y="122443"/>
                    <a:pt x="6858564" y="114949"/>
                    <a:pt x="6854702" y="109953"/>
                  </a:cubicBezTo>
                  <a:cubicBezTo>
                    <a:pt x="6846976" y="102460"/>
                    <a:pt x="6846976" y="89970"/>
                    <a:pt x="6835389" y="84974"/>
                  </a:cubicBezTo>
                  <a:cubicBezTo>
                    <a:pt x="6827664" y="82476"/>
                    <a:pt x="6823801" y="79978"/>
                    <a:pt x="6819939" y="74982"/>
                  </a:cubicBezTo>
                  <a:cubicBezTo>
                    <a:pt x="6819939" y="72484"/>
                    <a:pt x="6812213" y="69986"/>
                    <a:pt x="6812213" y="67488"/>
                  </a:cubicBezTo>
                  <a:lnTo>
                    <a:pt x="6800626" y="59994"/>
                  </a:lnTo>
                  <a:cubicBezTo>
                    <a:pt x="6796763" y="54998"/>
                    <a:pt x="6792901" y="47504"/>
                    <a:pt x="6785176" y="45006"/>
                  </a:cubicBezTo>
                  <a:cubicBezTo>
                    <a:pt x="6769725" y="37512"/>
                    <a:pt x="6765863" y="27520"/>
                    <a:pt x="6773588" y="15030"/>
                  </a:cubicBezTo>
                  <a:cubicBezTo>
                    <a:pt x="6762000" y="12532"/>
                    <a:pt x="6754275" y="7536"/>
                    <a:pt x="6742688" y="7536"/>
                  </a:cubicBezTo>
                  <a:cubicBezTo>
                    <a:pt x="6696337" y="10034"/>
                    <a:pt x="6646124" y="15030"/>
                    <a:pt x="6599773" y="17528"/>
                  </a:cubicBezTo>
                  <a:cubicBezTo>
                    <a:pt x="6592048" y="17528"/>
                    <a:pt x="6580460" y="20026"/>
                    <a:pt x="6576598" y="22524"/>
                  </a:cubicBezTo>
                  <a:cubicBezTo>
                    <a:pt x="6545697" y="35014"/>
                    <a:pt x="6514797" y="25022"/>
                    <a:pt x="6483896" y="22524"/>
                  </a:cubicBezTo>
                  <a:cubicBezTo>
                    <a:pt x="6460721" y="22524"/>
                    <a:pt x="6437546" y="15030"/>
                    <a:pt x="6414371" y="12532"/>
                  </a:cubicBezTo>
                  <a:cubicBezTo>
                    <a:pt x="6387333" y="10034"/>
                    <a:pt x="6364158" y="12532"/>
                    <a:pt x="6337120" y="10034"/>
                  </a:cubicBezTo>
                  <a:cubicBezTo>
                    <a:pt x="6333257" y="10034"/>
                    <a:pt x="6329395" y="7536"/>
                    <a:pt x="6325532" y="5038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536"/>
                    <a:pt x="6279182" y="15030"/>
                    <a:pt x="6271456" y="22524"/>
                  </a:cubicBezTo>
                  <a:cubicBezTo>
                    <a:pt x="6252143" y="25022"/>
                    <a:pt x="6225106" y="27520"/>
                    <a:pt x="6205793" y="35014"/>
                  </a:cubicBezTo>
                  <a:cubicBezTo>
                    <a:pt x="6190343" y="40010"/>
                    <a:pt x="6182618" y="42508"/>
                    <a:pt x="6171031" y="37512"/>
                  </a:cubicBezTo>
                  <a:lnTo>
                    <a:pt x="6167168" y="40010"/>
                  </a:lnTo>
                  <a:cubicBezTo>
                    <a:pt x="6174893" y="45006"/>
                    <a:pt x="6178755" y="52500"/>
                    <a:pt x="6186480" y="57496"/>
                  </a:cubicBezTo>
                  <a:cubicBezTo>
                    <a:pt x="6174893" y="59994"/>
                    <a:pt x="6159442" y="64990"/>
                    <a:pt x="6151718" y="62492"/>
                  </a:cubicBezTo>
                  <a:cubicBezTo>
                    <a:pt x="6132405" y="59994"/>
                    <a:pt x="6124680" y="64990"/>
                    <a:pt x="6109229" y="69986"/>
                  </a:cubicBezTo>
                  <a:cubicBezTo>
                    <a:pt x="6093779" y="77480"/>
                    <a:pt x="6074467" y="82476"/>
                    <a:pt x="6059016" y="87472"/>
                  </a:cubicBezTo>
                  <a:cubicBezTo>
                    <a:pt x="6055154" y="87472"/>
                    <a:pt x="6051291" y="87472"/>
                    <a:pt x="6047429" y="84974"/>
                  </a:cubicBezTo>
                  <a:cubicBezTo>
                    <a:pt x="6043566" y="84974"/>
                    <a:pt x="6039703" y="82476"/>
                    <a:pt x="6039703" y="82476"/>
                  </a:cubicBezTo>
                  <a:cubicBezTo>
                    <a:pt x="6020391" y="87472"/>
                    <a:pt x="6001078" y="92468"/>
                    <a:pt x="5981765" y="87472"/>
                  </a:cubicBezTo>
                  <a:cubicBezTo>
                    <a:pt x="5977903" y="87472"/>
                    <a:pt x="5977903" y="89970"/>
                    <a:pt x="5974040" y="89970"/>
                  </a:cubicBezTo>
                  <a:cubicBezTo>
                    <a:pt x="5950865" y="94966"/>
                    <a:pt x="5935415" y="112451"/>
                    <a:pt x="5904514" y="112451"/>
                  </a:cubicBezTo>
                  <a:cubicBezTo>
                    <a:pt x="5881339" y="112451"/>
                    <a:pt x="5858164" y="124941"/>
                    <a:pt x="5834989" y="124941"/>
                  </a:cubicBezTo>
                  <a:cubicBezTo>
                    <a:pt x="5807950" y="127439"/>
                    <a:pt x="5784775" y="132435"/>
                    <a:pt x="5761600" y="139929"/>
                  </a:cubicBezTo>
                  <a:cubicBezTo>
                    <a:pt x="5753875" y="142427"/>
                    <a:pt x="5746150" y="142427"/>
                    <a:pt x="5742287" y="142427"/>
                  </a:cubicBezTo>
                  <a:cubicBezTo>
                    <a:pt x="5722975" y="137431"/>
                    <a:pt x="5711387" y="144925"/>
                    <a:pt x="5703662" y="152419"/>
                  </a:cubicBezTo>
                  <a:cubicBezTo>
                    <a:pt x="5684349" y="169905"/>
                    <a:pt x="5653449" y="174901"/>
                    <a:pt x="5626411" y="179897"/>
                  </a:cubicBezTo>
                  <a:cubicBezTo>
                    <a:pt x="5591648" y="184893"/>
                    <a:pt x="5556885" y="187391"/>
                    <a:pt x="5522122" y="189889"/>
                  </a:cubicBezTo>
                  <a:cubicBezTo>
                    <a:pt x="5518259" y="189889"/>
                    <a:pt x="5514397" y="197383"/>
                    <a:pt x="5506672" y="199881"/>
                  </a:cubicBezTo>
                  <a:cubicBezTo>
                    <a:pt x="5502809" y="199881"/>
                    <a:pt x="5498946" y="197383"/>
                    <a:pt x="5498946" y="197383"/>
                  </a:cubicBezTo>
                  <a:cubicBezTo>
                    <a:pt x="5479634" y="212371"/>
                    <a:pt x="5468047" y="234853"/>
                    <a:pt x="5429421" y="232355"/>
                  </a:cubicBezTo>
                  <a:lnTo>
                    <a:pt x="5425558" y="232355"/>
                  </a:lnTo>
                  <a:cubicBezTo>
                    <a:pt x="5394658" y="244845"/>
                    <a:pt x="5363757" y="239849"/>
                    <a:pt x="5336719" y="234853"/>
                  </a:cubicBezTo>
                  <a:cubicBezTo>
                    <a:pt x="5328995" y="234853"/>
                    <a:pt x="5317407" y="229857"/>
                    <a:pt x="5313545" y="224861"/>
                  </a:cubicBezTo>
                  <a:cubicBezTo>
                    <a:pt x="5301957" y="209873"/>
                    <a:pt x="5271056" y="204877"/>
                    <a:pt x="5247881" y="209873"/>
                  </a:cubicBezTo>
                  <a:cubicBezTo>
                    <a:pt x="5228568" y="214869"/>
                    <a:pt x="5209256" y="217367"/>
                    <a:pt x="5189943" y="222363"/>
                  </a:cubicBezTo>
                  <a:cubicBezTo>
                    <a:pt x="5159043" y="227359"/>
                    <a:pt x="5132004" y="229857"/>
                    <a:pt x="5101104" y="219865"/>
                  </a:cubicBezTo>
                  <a:cubicBezTo>
                    <a:pt x="5070204" y="209873"/>
                    <a:pt x="5047029" y="217367"/>
                    <a:pt x="5031578" y="239849"/>
                  </a:cubicBezTo>
                  <a:cubicBezTo>
                    <a:pt x="5019991" y="254837"/>
                    <a:pt x="4989090" y="257335"/>
                    <a:pt x="4969778" y="244845"/>
                  </a:cubicBezTo>
                  <a:cubicBezTo>
                    <a:pt x="4958190" y="237351"/>
                    <a:pt x="4950465" y="239849"/>
                    <a:pt x="4938877" y="244845"/>
                  </a:cubicBezTo>
                  <a:lnTo>
                    <a:pt x="4915702" y="259833"/>
                  </a:lnTo>
                  <a:cubicBezTo>
                    <a:pt x="4911839" y="262331"/>
                    <a:pt x="4904114" y="262331"/>
                    <a:pt x="4900252" y="262331"/>
                  </a:cubicBezTo>
                  <a:lnTo>
                    <a:pt x="4877077" y="262331"/>
                  </a:lnTo>
                  <a:cubicBezTo>
                    <a:pt x="4861626" y="262331"/>
                    <a:pt x="4846176" y="259833"/>
                    <a:pt x="4830726" y="257335"/>
                  </a:cubicBezTo>
                  <a:cubicBezTo>
                    <a:pt x="4811413" y="254837"/>
                    <a:pt x="4795963" y="247343"/>
                    <a:pt x="4776650" y="244845"/>
                  </a:cubicBezTo>
                  <a:cubicBezTo>
                    <a:pt x="4745750" y="242347"/>
                    <a:pt x="4738025" y="224861"/>
                    <a:pt x="4726437" y="212371"/>
                  </a:cubicBezTo>
                  <a:cubicBezTo>
                    <a:pt x="4718712" y="204877"/>
                    <a:pt x="4703262" y="194885"/>
                    <a:pt x="4687811" y="197383"/>
                  </a:cubicBezTo>
                  <a:cubicBezTo>
                    <a:pt x="4672361" y="202379"/>
                    <a:pt x="4656911" y="197383"/>
                    <a:pt x="4645324" y="194885"/>
                  </a:cubicBezTo>
                  <a:cubicBezTo>
                    <a:pt x="4641461" y="194885"/>
                    <a:pt x="4633736" y="192387"/>
                    <a:pt x="4629873" y="192387"/>
                  </a:cubicBezTo>
                  <a:cubicBezTo>
                    <a:pt x="4602835" y="187391"/>
                    <a:pt x="4583522" y="197383"/>
                    <a:pt x="4564210" y="209873"/>
                  </a:cubicBezTo>
                  <a:lnTo>
                    <a:pt x="4548760" y="219865"/>
                  </a:lnTo>
                  <a:cubicBezTo>
                    <a:pt x="4544897" y="222363"/>
                    <a:pt x="4544897" y="227359"/>
                    <a:pt x="4541035" y="229857"/>
                  </a:cubicBezTo>
                  <a:cubicBezTo>
                    <a:pt x="4517859" y="242347"/>
                    <a:pt x="4494684" y="237351"/>
                    <a:pt x="4467646" y="229857"/>
                  </a:cubicBezTo>
                  <a:cubicBezTo>
                    <a:pt x="4444471" y="222363"/>
                    <a:pt x="4417433" y="229857"/>
                    <a:pt x="4409708" y="244845"/>
                  </a:cubicBezTo>
                  <a:cubicBezTo>
                    <a:pt x="4405845" y="254837"/>
                    <a:pt x="4401983" y="262331"/>
                    <a:pt x="4382670" y="267327"/>
                  </a:cubicBezTo>
                  <a:cubicBezTo>
                    <a:pt x="4363358" y="274821"/>
                    <a:pt x="4340182" y="279817"/>
                    <a:pt x="4336320" y="297303"/>
                  </a:cubicBezTo>
                  <a:cubicBezTo>
                    <a:pt x="4336320" y="299801"/>
                    <a:pt x="4332457" y="302299"/>
                    <a:pt x="4328595" y="302299"/>
                  </a:cubicBezTo>
                  <a:cubicBezTo>
                    <a:pt x="4317007" y="304797"/>
                    <a:pt x="4309282" y="307295"/>
                    <a:pt x="4297694" y="309793"/>
                  </a:cubicBezTo>
                  <a:lnTo>
                    <a:pt x="4262931" y="309793"/>
                  </a:lnTo>
                  <a:cubicBezTo>
                    <a:pt x="4239756" y="307295"/>
                    <a:pt x="4216580" y="302299"/>
                    <a:pt x="4193405" y="299801"/>
                  </a:cubicBezTo>
                  <a:cubicBezTo>
                    <a:pt x="4166368" y="297303"/>
                    <a:pt x="4143192" y="307295"/>
                    <a:pt x="4116154" y="309793"/>
                  </a:cubicBezTo>
                  <a:lnTo>
                    <a:pt x="4112292" y="312291"/>
                  </a:lnTo>
                  <a:cubicBezTo>
                    <a:pt x="4104567" y="319785"/>
                    <a:pt x="4092979" y="317287"/>
                    <a:pt x="4085254" y="312291"/>
                  </a:cubicBezTo>
                  <a:cubicBezTo>
                    <a:pt x="4069804" y="302299"/>
                    <a:pt x="4042766" y="299801"/>
                    <a:pt x="4023453" y="304797"/>
                  </a:cubicBezTo>
                  <a:cubicBezTo>
                    <a:pt x="4000278" y="312291"/>
                    <a:pt x="3977102" y="317287"/>
                    <a:pt x="3953927" y="322283"/>
                  </a:cubicBezTo>
                  <a:cubicBezTo>
                    <a:pt x="3946202" y="322283"/>
                    <a:pt x="3938477" y="319785"/>
                    <a:pt x="3934615" y="319785"/>
                  </a:cubicBezTo>
                  <a:cubicBezTo>
                    <a:pt x="3926889" y="319785"/>
                    <a:pt x="3915302" y="317287"/>
                    <a:pt x="3911439" y="319785"/>
                  </a:cubicBezTo>
                  <a:cubicBezTo>
                    <a:pt x="3880539" y="334772"/>
                    <a:pt x="3849638" y="329776"/>
                    <a:pt x="3822601" y="319785"/>
                  </a:cubicBezTo>
                  <a:cubicBezTo>
                    <a:pt x="3807150" y="314789"/>
                    <a:pt x="3783975" y="309793"/>
                    <a:pt x="3776250" y="294805"/>
                  </a:cubicBezTo>
                  <a:cubicBezTo>
                    <a:pt x="3772387" y="284813"/>
                    <a:pt x="3756937" y="274821"/>
                    <a:pt x="3745350" y="267327"/>
                  </a:cubicBezTo>
                  <a:cubicBezTo>
                    <a:pt x="3726037" y="254837"/>
                    <a:pt x="3706724" y="237351"/>
                    <a:pt x="3671961" y="237351"/>
                  </a:cubicBezTo>
                  <a:cubicBezTo>
                    <a:pt x="3664236" y="237351"/>
                    <a:pt x="3656511" y="227359"/>
                    <a:pt x="3652648" y="229857"/>
                  </a:cubicBezTo>
                  <a:cubicBezTo>
                    <a:pt x="3637198" y="232355"/>
                    <a:pt x="3637198" y="227359"/>
                    <a:pt x="3629473" y="222363"/>
                  </a:cubicBezTo>
                  <a:cubicBezTo>
                    <a:pt x="3621748" y="217367"/>
                    <a:pt x="3610160" y="212371"/>
                    <a:pt x="3602435" y="204877"/>
                  </a:cubicBezTo>
                  <a:cubicBezTo>
                    <a:pt x="3590848" y="194885"/>
                    <a:pt x="3579260" y="182395"/>
                    <a:pt x="3567672" y="172403"/>
                  </a:cubicBezTo>
                  <a:cubicBezTo>
                    <a:pt x="3556085" y="162411"/>
                    <a:pt x="3548360" y="149921"/>
                    <a:pt x="3536772" y="139929"/>
                  </a:cubicBezTo>
                  <a:cubicBezTo>
                    <a:pt x="3532909" y="137431"/>
                    <a:pt x="3521322" y="134933"/>
                    <a:pt x="3517459" y="137431"/>
                  </a:cubicBezTo>
                  <a:lnTo>
                    <a:pt x="3471109" y="152419"/>
                  </a:lnTo>
                  <a:cubicBezTo>
                    <a:pt x="3463383" y="154917"/>
                    <a:pt x="3459521" y="159913"/>
                    <a:pt x="3455658" y="164909"/>
                  </a:cubicBezTo>
                  <a:lnTo>
                    <a:pt x="3451796" y="162411"/>
                  </a:lnTo>
                  <a:cubicBezTo>
                    <a:pt x="3455658" y="154917"/>
                    <a:pt x="3459521" y="147423"/>
                    <a:pt x="3463383" y="144925"/>
                  </a:cubicBezTo>
                  <a:lnTo>
                    <a:pt x="3417033" y="137431"/>
                  </a:lnTo>
                  <a:cubicBezTo>
                    <a:pt x="3405445" y="134933"/>
                    <a:pt x="3386132" y="134933"/>
                    <a:pt x="3378408" y="134933"/>
                  </a:cubicBezTo>
                  <a:lnTo>
                    <a:pt x="3316607" y="134933"/>
                  </a:lnTo>
                  <a:cubicBezTo>
                    <a:pt x="3293431" y="134933"/>
                    <a:pt x="3274119" y="132435"/>
                    <a:pt x="3250943" y="134933"/>
                  </a:cubicBezTo>
                  <a:cubicBezTo>
                    <a:pt x="3235493" y="137431"/>
                    <a:pt x="3223906" y="132435"/>
                    <a:pt x="3212318" y="127439"/>
                  </a:cubicBezTo>
                  <a:cubicBezTo>
                    <a:pt x="3181417" y="112451"/>
                    <a:pt x="3150517" y="94966"/>
                    <a:pt x="3108029" y="102460"/>
                  </a:cubicBezTo>
                  <a:cubicBezTo>
                    <a:pt x="3104167" y="102460"/>
                    <a:pt x="3096441" y="99962"/>
                    <a:pt x="3092579" y="97464"/>
                  </a:cubicBezTo>
                  <a:cubicBezTo>
                    <a:pt x="3080991" y="94966"/>
                    <a:pt x="3073266" y="89970"/>
                    <a:pt x="3057816" y="84974"/>
                  </a:cubicBezTo>
                  <a:cubicBezTo>
                    <a:pt x="3057816" y="92468"/>
                    <a:pt x="3057816" y="94966"/>
                    <a:pt x="3061678" y="99962"/>
                  </a:cubicBezTo>
                  <a:cubicBezTo>
                    <a:pt x="3053953" y="104958"/>
                    <a:pt x="3050091" y="102460"/>
                    <a:pt x="3046228" y="99962"/>
                  </a:cubicBezTo>
                  <a:cubicBezTo>
                    <a:pt x="3042366" y="102460"/>
                    <a:pt x="3038503" y="107456"/>
                    <a:pt x="3034641" y="107456"/>
                  </a:cubicBezTo>
                  <a:cubicBezTo>
                    <a:pt x="3015328" y="112451"/>
                    <a:pt x="2996015" y="114949"/>
                    <a:pt x="2976702" y="119945"/>
                  </a:cubicBezTo>
                  <a:cubicBezTo>
                    <a:pt x="2968977" y="122443"/>
                    <a:pt x="2961252" y="124941"/>
                    <a:pt x="2957389" y="127439"/>
                  </a:cubicBezTo>
                  <a:cubicBezTo>
                    <a:pt x="2941939" y="134933"/>
                    <a:pt x="2930352" y="147423"/>
                    <a:pt x="2903314" y="144925"/>
                  </a:cubicBezTo>
                  <a:cubicBezTo>
                    <a:pt x="2899451" y="144925"/>
                    <a:pt x="2891726" y="149921"/>
                    <a:pt x="2884001" y="149921"/>
                  </a:cubicBezTo>
                  <a:cubicBezTo>
                    <a:pt x="2876276" y="152419"/>
                    <a:pt x="2864688" y="152419"/>
                    <a:pt x="2856963" y="154917"/>
                  </a:cubicBezTo>
                  <a:lnTo>
                    <a:pt x="2849238" y="154917"/>
                  </a:lnTo>
                  <a:cubicBezTo>
                    <a:pt x="2826063" y="159913"/>
                    <a:pt x="2806750" y="164909"/>
                    <a:pt x="2783575" y="167407"/>
                  </a:cubicBezTo>
                  <a:lnTo>
                    <a:pt x="2768125" y="167407"/>
                  </a:lnTo>
                  <a:cubicBezTo>
                    <a:pt x="2748812" y="167407"/>
                    <a:pt x="2733362" y="164909"/>
                    <a:pt x="2714049" y="164909"/>
                  </a:cubicBezTo>
                  <a:cubicBezTo>
                    <a:pt x="2694736" y="164909"/>
                    <a:pt x="2675424" y="169905"/>
                    <a:pt x="2656111" y="169905"/>
                  </a:cubicBezTo>
                  <a:cubicBezTo>
                    <a:pt x="2632935" y="169905"/>
                    <a:pt x="2605898" y="169905"/>
                    <a:pt x="2586585" y="159913"/>
                  </a:cubicBezTo>
                  <a:cubicBezTo>
                    <a:pt x="2582722" y="157415"/>
                    <a:pt x="2571135" y="157415"/>
                    <a:pt x="2563410" y="159913"/>
                  </a:cubicBezTo>
                  <a:cubicBezTo>
                    <a:pt x="2536372" y="162411"/>
                    <a:pt x="2509334" y="164909"/>
                    <a:pt x="2486159" y="169905"/>
                  </a:cubicBezTo>
                  <a:cubicBezTo>
                    <a:pt x="2462983" y="174901"/>
                    <a:pt x="2451396" y="169905"/>
                    <a:pt x="2443671" y="157415"/>
                  </a:cubicBezTo>
                  <a:cubicBezTo>
                    <a:pt x="2439808" y="152419"/>
                    <a:pt x="2432083" y="147423"/>
                    <a:pt x="2424358" y="142427"/>
                  </a:cubicBezTo>
                  <a:cubicBezTo>
                    <a:pt x="2412770" y="137431"/>
                    <a:pt x="2401183" y="129937"/>
                    <a:pt x="2389595" y="129937"/>
                  </a:cubicBezTo>
                  <a:cubicBezTo>
                    <a:pt x="2362557" y="129937"/>
                    <a:pt x="2347107" y="119945"/>
                    <a:pt x="2327794" y="112451"/>
                  </a:cubicBezTo>
                  <a:cubicBezTo>
                    <a:pt x="2296894" y="99962"/>
                    <a:pt x="2269856" y="84974"/>
                    <a:pt x="2231230" y="87472"/>
                  </a:cubicBezTo>
                  <a:lnTo>
                    <a:pt x="2231230" y="74982"/>
                  </a:lnTo>
                  <a:cubicBezTo>
                    <a:pt x="2238956" y="74982"/>
                    <a:pt x="2246681" y="74982"/>
                    <a:pt x="2254406" y="72484"/>
                  </a:cubicBezTo>
                  <a:cubicBezTo>
                    <a:pt x="2242818" y="67488"/>
                    <a:pt x="2242818" y="59994"/>
                    <a:pt x="2235093" y="54998"/>
                  </a:cubicBezTo>
                  <a:cubicBezTo>
                    <a:pt x="2219643" y="47504"/>
                    <a:pt x="2204193" y="45006"/>
                    <a:pt x="2188742" y="40010"/>
                  </a:cubicBezTo>
                  <a:cubicBezTo>
                    <a:pt x="2177155" y="37512"/>
                    <a:pt x="2161705" y="37512"/>
                    <a:pt x="2169430" y="50002"/>
                  </a:cubicBezTo>
                  <a:cubicBezTo>
                    <a:pt x="2150117" y="52500"/>
                    <a:pt x="2134667" y="52500"/>
                    <a:pt x="2126942" y="57496"/>
                  </a:cubicBezTo>
                  <a:cubicBezTo>
                    <a:pt x="2111492" y="64990"/>
                    <a:pt x="2096041" y="59994"/>
                    <a:pt x="2084454" y="54998"/>
                  </a:cubicBezTo>
                  <a:cubicBezTo>
                    <a:pt x="2076729" y="52500"/>
                    <a:pt x="2069003" y="50002"/>
                    <a:pt x="2061278" y="52500"/>
                  </a:cubicBezTo>
                  <a:cubicBezTo>
                    <a:pt x="2014928" y="67488"/>
                    <a:pt x="1968577" y="59994"/>
                    <a:pt x="1922227" y="59994"/>
                  </a:cubicBezTo>
                  <a:cubicBezTo>
                    <a:pt x="1914501" y="59994"/>
                    <a:pt x="1906776" y="57496"/>
                    <a:pt x="1895189" y="57496"/>
                  </a:cubicBezTo>
                  <a:cubicBezTo>
                    <a:pt x="1879739" y="54998"/>
                    <a:pt x="1868151" y="50002"/>
                    <a:pt x="1852701" y="47504"/>
                  </a:cubicBezTo>
                  <a:cubicBezTo>
                    <a:pt x="1837250" y="45006"/>
                    <a:pt x="1817938" y="42508"/>
                    <a:pt x="1802487" y="40010"/>
                  </a:cubicBezTo>
                  <a:lnTo>
                    <a:pt x="1790900" y="40010"/>
                  </a:lnTo>
                  <a:cubicBezTo>
                    <a:pt x="1763862" y="40010"/>
                    <a:pt x="1736824" y="42508"/>
                    <a:pt x="1713649" y="42508"/>
                  </a:cubicBezTo>
                  <a:cubicBezTo>
                    <a:pt x="1694336" y="42508"/>
                    <a:pt x="1675023" y="37512"/>
                    <a:pt x="1651848" y="35014"/>
                  </a:cubicBezTo>
                  <a:cubicBezTo>
                    <a:pt x="1647986" y="15030"/>
                    <a:pt x="1617085" y="20026"/>
                    <a:pt x="1597772" y="10034"/>
                  </a:cubicBezTo>
                  <a:cubicBezTo>
                    <a:pt x="1593910" y="7536"/>
                    <a:pt x="1586185" y="10034"/>
                    <a:pt x="1582322" y="10034"/>
                  </a:cubicBezTo>
                  <a:cubicBezTo>
                    <a:pt x="1559147" y="7536"/>
                    <a:pt x="1543697" y="15030"/>
                    <a:pt x="1535972" y="27520"/>
                  </a:cubicBezTo>
                  <a:cubicBezTo>
                    <a:pt x="1524384" y="40010"/>
                    <a:pt x="1493484" y="45006"/>
                    <a:pt x="1505071" y="64990"/>
                  </a:cubicBezTo>
                  <a:cubicBezTo>
                    <a:pt x="1508934" y="67488"/>
                    <a:pt x="1516659" y="69986"/>
                    <a:pt x="1520522" y="74982"/>
                  </a:cubicBezTo>
                  <a:cubicBezTo>
                    <a:pt x="1520522" y="82476"/>
                    <a:pt x="1516659" y="87472"/>
                    <a:pt x="1505071" y="84974"/>
                  </a:cubicBezTo>
                  <a:cubicBezTo>
                    <a:pt x="1501209" y="84974"/>
                    <a:pt x="1497346" y="89970"/>
                    <a:pt x="1493484" y="92468"/>
                  </a:cubicBezTo>
                  <a:cubicBezTo>
                    <a:pt x="1489621" y="94966"/>
                    <a:pt x="1489621" y="99962"/>
                    <a:pt x="1485758" y="99962"/>
                  </a:cubicBezTo>
                  <a:cubicBezTo>
                    <a:pt x="1462583" y="104958"/>
                    <a:pt x="1447133" y="117447"/>
                    <a:pt x="1420095" y="114949"/>
                  </a:cubicBezTo>
                  <a:lnTo>
                    <a:pt x="1412370" y="114949"/>
                  </a:lnTo>
                  <a:cubicBezTo>
                    <a:pt x="1389195" y="127439"/>
                    <a:pt x="1366019" y="124941"/>
                    <a:pt x="1338982" y="122443"/>
                  </a:cubicBezTo>
                  <a:cubicBezTo>
                    <a:pt x="1327394" y="119945"/>
                    <a:pt x="1311944" y="122443"/>
                    <a:pt x="1296494" y="122443"/>
                  </a:cubicBezTo>
                  <a:cubicBezTo>
                    <a:pt x="1284906" y="122443"/>
                    <a:pt x="1273318" y="122443"/>
                    <a:pt x="1261731" y="117447"/>
                  </a:cubicBezTo>
                  <a:cubicBezTo>
                    <a:pt x="1246280" y="112451"/>
                    <a:pt x="1230830" y="104958"/>
                    <a:pt x="1215380" y="99962"/>
                  </a:cubicBezTo>
                  <a:cubicBezTo>
                    <a:pt x="1199930" y="94966"/>
                    <a:pt x="1180617" y="94966"/>
                    <a:pt x="1180617" y="77480"/>
                  </a:cubicBezTo>
                  <a:cubicBezTo>
                    <a:pt x="1180617" y="74982"/>
                    <a:pt x="1172892" y="72484"/>
                    <a:pt x="1172892" y="69986"/>
                  </a:cubicBezTo>
                  <a:cubicBezTo>
                    <a:pt x="1145854" y="84974"/>
                    <a:pt x="1122679" y="97464"/>
                    <a:pt x="1099504" y="109954"/>
                  </a:cubicBezTo>
                  <a:cubicBezTo>
                    <a:pt x="1087916" y="117447"/>
                    <a:pt x="1072466" y="127439"/>
                    <a:pt x="1080191" y="139929"/>
                  </a:cubicBezTo>
                  <a:cubicBezTo>
                    <a:pt x="1080191" y="142427"/>
                    <a:pt x="1076328" y="144925"/>
                    <a:pt x="1076328" y="147423"/>
                  </a:cubicBezTo>
                  <a:cubicBezTo>
                    <a:pt x="1072466" y="152419"/>
                    <a:pt x="1068603" y="157415"/>
                    <a:pt x="1060878" y="159913"/>
                  </a:cubicBezTo>
                  <a:cubicBezTo>
                    <a:pt x="1053153" y="167407"/>
                    <a:pt x="1045428" y="174901"/>
                    <a:pt x="1037703" y="184893"/>
                  </a:cubicBezTo>
                  <a:lnTo>
                    <a:pt x="1014528" y="199881"/>
                  </a:lnTo>
                  <a:cubicBezTo>
                    <a:pt x="1006802" y="207375"/>
                    <a:pt x="999077" y="214869"/>
                    <a:pt x="987490" y="219865"/>
                  </a:cubicBezTo>
                  <a:cubicBezTo>
                    <a:pt x="960452" y="234853"/>
                    <a:pt x="933414" y="249841"/>
                    <a:pt x="902514" y="264829"/>
                  </a:cubicBezTo>
                  <a:cubicBezTo>
                    <a:pt x="887063" y="274821"/>
                    <a:pt x="867751" y="282315"/>
                    <a:pt x="852301" y="292307"/>
                  </a:cubicBezTo>
                  <a:cubicBezTo>
                    <a:pt x="825263" y="307295"/>
                    <a:pt x="794362" y="319785"/>
                    <a:pt x="778912" y="342266"/>
                  </a:cubicBezTo>
                  <a:cubicBezTo>
                    <a:pt x="778912" y="344764"/>
                    <a:pt x="771187" y="347262"/>
                    <a:pt x="767324" y="349760"/>
                  </a:cubicBezTo>
                  <a:cubicBezTo>
                    <a:pt x="748012" y="359752"/>
                    <a:pt x="717111" y="359752"/>
                    <a:pt x="717111" y="379736"/>
                  </a:cubicBezTo>
                  <a:cubicBezTo>
                    <a:pt x="686211" y="379736"/>
                    <a:pt x="670761" y="394724"/>
                    <a:pt x="655311" y="407214"/>
                  </a:cubicBezTo>
                  <a:cubicBezTo>
                    <a:pt x="643723" y="417206"/>
                    <a:pt x="632135" y="429696"/>
                    <a:pt x="616685" y="437190"/>
                  </a:cubicBezTo>
                  <a:cubicBezTo>
                    <a:pt x="601235" y="442186"/>
                    <a:pt x="581922" y="439688"/>
                    <a:pt x="562609" y="439688"/>
                  </a:cubicBezTo>
                  <a:cubicBezTo>
                    <a:pt x="554884" y="439688"/>
                    <a:pt x="547159" y="439688"/>
                    <a:pt x="547159" y="442186"/>
                  </a:cubicBezTo>
                  <a:cubicBezTo>
                    <a:pt x="531709" y="452178"/>
                    <a:pt x="512396" y="459672"/>
                    <a:pt x="500809" y="472162"/>
                  </a:cubicBezTo>
                  <a:cubicBezTo>
                    <a:pt x="489221" y="484652"/>
                    <a:pt x="477633" y="492146"/>
                    <a:pt x="458321" y="494644"/>
                  </a:cubicBezTo>
                  <a:cubicBezTo>
                    <a:pt x="439008" y="497142"/>
                    <a:pt x="419695" y="509632"/>
                    <a:pt x="392657" y="502138"/>
                  </a:cubicBezTo>
                  <a:cubicBezTo>
                    <a:pt x="369482" y="497142"/>
                    <a:pt x="342444" y="502138"/>
                    <a:pt x="326994" y="492146"/>
                  </a:cubicBezTo>
                  <a:cubicBezTo>
                    <a:pt x="296093" y="494644"/>
                    <a:pt x="272918" y="499640"/>
                    <a:pt x="245880" y="502138"/>
                  </a:cubicBezTo>
                  <a:cubicBezTo>
                    <a:pt x="214980" y="507134"/>
                    <a:pt x="180217" y="504636"/>
                    <a:pt x="153179" y="519624"/>
                  </a:cubicBezTo>
                  <a:cubicBezTo>
                    <a:pt x="130004" y="532114"/>
                    <a:pt x="110691" y="544603"/>
                    <a:pt x="75928" y="542105"/>
                  </a:cubicBezTo>
                  <a:cubicBezTo>
                    <a:pt x="79791" y="557093"/>
                    <a:pt x="83653" y="569583"/>
                    <a:pt x="87516" y="584571"/>
                  </a:cubicBezTo>
                  <a:cubicBezTo>
                    <a:pt x="95241" y="624539"/>
                    <a:pt x="102966" y="664507"/>
                    <a:pt x="106829" y="704475"/>
                  </a:cubicBezTo>
                  <a:cubicBezTo>
                    <a:pt x="118416" y="754435"/>
                    <a:pt x="122279" y="801896"/>
                    <a:pt x="114554" y="849358"/>
                  </a:cubicBezTo>
                  <a:cubicBezTo>
                    <a:pt x="106829" y="916804"/>
                    <a:pt x="72066" y="3224945"/>
                    <a:pt x="37303" y="3287395"/>
                  </a:cubicBezTo>
                  <a:lnTo>
                    <a:pt x="2540" y="3339853"/>
                  </a:lnTo>
                  <a:cubicBezTo>
                    <a:pt x="0" y="3352343"/>
                    <a:pt x="6402" y="3359836"/>
                    <a:pt x="25715" y="3362334"/>
                  </a:cubicBezTo>
                  <a:cubicBezTo>
                    <a:pt x="48890" y="3364832"/>
                    <a:pt x="56615" y="3374824"/>
                    <a:pt x="64341" y="3387314"/>
                  </a:cubicBezTo>
                  <a:cubicBezTo>
                    <a:pt x="72066" y="3407298"/>
                    <a:pt x="60478" y="3427282"/>
                    <a:pt x="75928" y="3447266"/>
                  </a:cubicBezTo>
                  <a:cubicBezTo>
                    <a:pt x="83653" y="3457258"/>
                    <a:pt x="75928" y="3474744"/>
                    <a:pt x="72066" y="3489732"/>
                  </a:cubicBezTo>
                  <a:cubicBezTo>
                    <a:pt x="68203" y="3509715"/>
                    <a:pt x="75928" y="3529700"/>
                    <a:pt x="87516" y="3547185"/>
                  </a:cubicBezTo>
                  <a:cubicBezTo>
                    <a:pt x="114554" y="3577161"/>
                    <a:pt x="118416" y="3612133"/>
                    <a:pt x="118416" y="3644607"/>
                  </a:cubicBezTo>
                  <a:cubicBezTo>
                    <a:pt x="118416" y="3652101"/>
                    <a:pt x="122279" y="3659595"/>
                    <a:pt x="126141" y="3664591"/>
                  </a:cubicBezTo>
                  <a:cubicBezTo>
                    <a:pt x="133866" y="3669587"/>
                    <a:pt x="149317" y="3674583"/>
                    <a:pt x="164767" y="3677081"/>
                  </a:cubicBezTo>
                  <a:lnTo>
                    <a:pt x="257468" y="3707057"/>
                  </a:lnTo>
                  <a:cubicBezTo>
                    <a:pt x="299956" y="3722044"/>
                    <a:pt x="334719" y="3719547"/>
                    <a:pt x="373344" y="3702061"/>
                  </a:cubicBezTo>
                  <a:cubicBezTo>
                    <a:pt x="377207" y="3699563"/>
                    <a:pt x="388795" y="3697064"/>
                    <a:pt x="392657" y="3697064"/>
                  </a:cubicBezTo>
                  <a:cubicBezTo>
                    <a:pt x="419695" y="3699563"/>
                    <a:pt x="446733" y="3699563"/>
                    <a:pt x="469908" y="3714551"/>
                  </a:cubicBezTo>
                  <a:cubicBezTo>
                    <a:pt x="496946" y="3729538"/>
                    <a:pt x="535571" y="3739531"/>
                    <a:pt x="566472" y="3752021"/>
                  </a:cubicBezTo>
                  <a:cubicBezTo>
                    <a:pt x="585785" y="3759514"/>
                    <a:pt x="608960" y="3769507"/>
                    <a:pt x="620548" y="3779498"/>
                  </a:cubicBezTo>
                  <a:cubicBezTo>
                    <a:pt x="628273" y="3784494"/>
                    <a:pt x="635998" y="3789491"/>
                    <a:pt x="643723" y="3791988"/>
                  </a:cubicBezTo>
                  <a:cubicBezTo>
                    <a:pt x="686211" y="3801981"/>
                    <a:pt x="709386" y="3826960"/>
                    <a:pt x="736424" y="3846944"/>
                  </a:cubicBezTo>
                  <a:cubicBezTo>
                    <a:pt x="759599" y="3864430"/>
                    <a:pt x="790500" y="3874422"/>
                    <a:pt x="825263" y="3876920"/>
                  </a:cubicBezTo>
                  <a:cubicBezTo>
                    <a:pt x="863888" y="3881916"/>
                    <a:pt x="902514" y="3884414"/>
                    <a:pt x="941139" y="3889410"/>
                  </a:cubicBezTo>
                  <a:cubicBezTo>
                    <a:pt x="956589" y="3891908"/>
                    <a:pt x="975902" y="3894406"/>
                    <a:pt x="991352" y="3899402"/>
                  </a:cubicBezTo>
                  <a:cubicBezTo>
                    <a:pt x="1010665" y="3904398"/>
                    <a:pt x="1029978" y="3904398"/>
                    <a:pt x="1045428" y="3911892"/>
                  </a:cubicBezTo>
                  <a:cubicBezTo>
                    <a:pt x="1068603" y="3924382"/>
                    <a:pt x="1091779" y="3931876"/>
                    <a:pt x="1122679" y="3926880"/>
                  </a:cubicBezTo>
                  <a:cubicBezTo>
                    <a:pt x="1134267" y="3924382"/>
                    <a:pt x="1149717" y="3929377"/>
                    <a:pt x="1161304" y="3931876"/>
                  </a:cubicBezTo>
                  <a:cubicBezTo>
                    <a:pt x="1165167" y="3931876"/>
                    <a:pt x="1169029" y="3934374"/>
                    <a:pt x="1172892" y="3934374"/>
                  </a:cubicBezTo>
                  <a:cubicBezTo>
                    <a:pt x="1215380" y="3936872"/>
                    <a:pt x="1254006" y="3931876"/>
                    <a:pt x="1292631" y="3926880"/>
                  </a:cubicBezTo>
                  <a:cubicBezTo>
                    <a:pt x="1308081" y="3924382"/>
                    <a:pt x="1323531" y="3921884"/>
                    <a:pt x="1338982" y="3916888"/>
                  </a:cubicBezTo>
                  <a:cubicBezTo>
                    <a:pt x="1381470" y="3904398"/>
                    <a:pt x="1423958" y="3891908"/>
                    <a:pt x="1462583" y="3876920"/>
                  </a:cubicBezTo>
                  <a:cubicBezTo>
                    <a:pt x="1489621" y="3866928"/>
                    <a:pt x="1516659" y="3856936"/>
                    <a:pt x="1547559" y="3866928"/>
                  </a:cubicBezTo>
                  <a:lnTo>
                    <a:pt x="1563009" y="3866928"/>
                  </a:lnTo>
                  <a:cubicBezTo>
                    <a:pt x="1590047" y="3866928"/>
                    <a:pt x="1617085" y="3864430"/>
                    <a:pt x="1640260" y="3861932"/>
                  </a:cubicBezTo>
                  <a:cubicBezTo>
                    <a:pt x="1644123" y="3861932"/>
                    <a:pt x="1651848" y="3861932"/>
                    <a:pt x="1651848" y="3859434"/>
                  </a:cubicBezTo>
                  <a:cubicBezTo>
                    <a:pt x="1663436" y="3849442"/>
                    <a:pt x="1682748" y="3849442"/>
                    <a:pt x="1702061" y="3846944"/>
                  </a:cubicBezTo>
                  <a:cubicBezTo>
                    <a:pt x="1732962" y="3844446"/>
                    <a:pt x="1763862" y="3844446"/>
                    <a:pt x="1787037" y="3831956"/>
                  </a:cubicBezTo>
                  <a:cubicBezTo>
                    <a:pt x="1810213" y="3821964"/>
                    <a:pt x="1833388" y="3819466"/>
                    <a:pt x="1860426" y="3816968"/>
                  </a:cubicBezTo>
                  <a:cubicBezTo>
                    <a:pt x="1864288" y="3816968"/>
                    <a:pt x="1872013" y="3814471"/>
                    <a:pt x="1875876" y="3814471"/>
                  </a:cubicBezTo>
                  <a:cubicBezTo>
                    <a:pt x="1895189" y="3811972"/>
                    <a:pt x="1914501" y="3804478"/>
                    <a:pt x="1929952" y="3806976"/>
                  </a:cubicBezTo>
                  <a:cubicBezTo>
                    <a:pt x="1964714" y="3811972"/>
                    <a:pt x="1980165" y="3804478"/>
                    <a:pt x="2003340" y="3784494"/>
                  </a:cubicBezTo>
                  <a:cubicBezTo>
                    <a:pt x="2007203" y="3779498"/>
                    <a:pt x="2018790" y="3777001"/>
                    <a:pt x="2026515" y="3774502"/>
                  </a:cubicBezTo>
                  <a:cubicBezTo>
                    <a:pt x="2045828" y="3772004"/>
                    <a:pt x="2065141" y="3774502"/>
                    <a:pt x="2084454" y="3772004"/>
                  </a:cubicBezTo>
                  <a:cubicBezTo>
                    <a:pt x="2096041" y="3772004"/>
                    <a:pt x="2107629" y="3764511"/>
                    <a:pt x="2115354" y="3764511"/>
                  </a:cubicBezTo>
                  <a:cubicBezTo>
                    <a:pt x="2146254" y="3767008"/>
                    <a:pt x="2181017" y="3759514"/>
                    <a:pt x="2208055" y="3772004"/>
                  </a:cubicBezTo>
                  <a:cubicBezTo>
                    <a:pt x="2211918" y="3774502"/>
                    <a:pt x="2219643" y="3774502"/>
                    <a:pt x="2227368" y="3774502"/>
                  </a:cubicBezTo>
                  <a:cubicBezTo>
                    <a:pt x="2277581" y="3777001"/>
                    <a:pt x="2320069" y="3786992"/>
                    <a:pt x="2354832" y="3806976"/>
                  </a:cubicBezTo>
                  <a:cubicBezTo>
                    <a:pt x="2366420" y="3814471"/>
                    <a:pt x="2381870" y="3819466"/>
                    <a:pt x="2393457" y="3824462"/>
                  </a:cubicBezTo>
                  <a:cubicBezTo>
                    <a:pt x="2405045" y="3829458"/>
                    <a:pt x="2420495" y="3829458"/>
                    <a:pt x="2432083" y="3831956"/>
                  </a:cubicBezTo>
                  <a:cubicBezTo>
                    <a:pt x="2443671" y="3834454"/>
                    <a:pt x="2451396" y="3836952"/>
                    <a:pt x="2462983" y="3836952"/>
                  </a:cubicBezTo>
                  <a:cubicBezTo>
                    <a:pt x="2482296" y="3836952"/>
                    <a:pt x="2497746" y="3841948"/>
                    <a:pt x="2509334" y="3851940"/>
                  </a:cubicBezTo>
                  <a:cubicBezTo>
                    <a:pt x="2513196" y="3854438"/>
                    <a:pt x="2517059" y="3856936"/>
                    <a:pt x="2520922" y="3861932"/>
                  </a:cubicBezTo>
                  <a:cubicBezTo>
                    <a:pt x="2517059" y="3869426"/>
                    <a:pt x="2540235" y="3889410"/>
                    <a:pt x="2555684" y="3889410"/>
                  </a:cubicBezTo>
                  <a:cubicBezTo>
                    <a:pt x="2582722" y="3889410"/>
                    <a:pt x="2609760" y="3894406"/>
                    <a:pt x="2632935" y="3906896"/>
                  </a:cubicBezTo>
                  <a:cubicBezTo>
                    <a:pt x="2636798" y="3909394"/>
                    <a:pt x="2644523" y="3909394"/>
                    <a:pt x="2652248" y="3906896"/>
                  </a:cubicBezTo>
                  <a:cubicBezTo>
                    <a:pt x="2663836" y="3904398"/>
                    <a:pt x="2671561" y="3904398"/>
                    <a:pt x="2679286" y="3911892"/>
                  </a:cubicBezTo>
                  <a:cubicBezTo>
                    <a:pt x="2683149" y="3914390"/>
                    <a:pt x="2698599" y="3914390"/>
                    <a:pt x="2706324" y="3914390"/>
                  </a:cubicBezTo>
                  <a:cubicBezTo>
                    <a:pt x="2725637" y="3914390"/>
                    <a:pt x="2748812" y="3911892"/>
                    <a:pt x="2768125" y="3914390"/>
                  </a:cubicBezTo>
                  <a:cubicBezTo>
                    <a:pt x="2802888" y="3916888"/>
                    <a:pt x="2833788" y="3919386"/>
                    <a:pt x="2868551" y="3924382"/>
                  </a:cubicBezTo>
                  <a:cubicBezTo>
                    <a:pt x="2876276" y="3924382"/>
                    <a:pt x="2884001" y="3926880"/>
                    <a:pt x="2887864" y="3929377"/>
                  </a:cubicBezTo>
                  <a:cubicBezTo>
                    <a:pt x="2895589" y="3941867"/>
                    <a:pt x="2914902" y="3941867"/>
                    <a:pt x="2926489" y="3944366"/>
                  </a:cubicBezTo>
                  <a:cubicBezTo>
                    <a:pt x="2938077" y="3946864"/>
                    <a:pt x="2953527" y="3949361"/>
                    <a:pt x="2961252" y="3949361"/>
                  </a:cubicBezTo>
                  <a:cubicBezTo>
                    <a:pt x="2965115" y="3946864"/>
                    <a:pt x="2972840" y="3944366"/>
                    <a:pt x="2980565" y="3939370"/>
                  </a:cubicBezTo>
                  <a:cubicBezTo>
                    <a:pt x="2965115" y="3939370"/>
                    <a:pt x="2957389" y="3941867"/>
                    <a:pt x="2949665" y="3941867"/>
                  </a:cubicBezTo>
                  <a:cubicBezTo>
                    <a:pt x="2965115" y="3929377"/>
                    <a:pt x="2980565" y="3926880"/>
                    <a:pt x="2999878" y="3934374"/>
                  </a:cubicBezTo>
                  <a:cubicBezTo>
                    <a:pt x="3023053" y="3946864"/>
                    <a:pt x="3042366" y="3946864"/>
                    <a:pt x="3069404" y="3934374"/>
                  </a:cubicBezTo>
                  <a:lnTo>
                    <a:pt x="3092579" y="3926880"/>
                  </a:lnTo>
                  <a:lnTo>
                    <a:pt x="3092579" y="3914390"/>
                  </a:lnTo>
                  <a:cubicBezTo>
                    <a:pt x="3104167" y="3916888"/>
                    <a:pt x="3115754" y="3921884"/>
                    <a:pt x="3123479" y="3921884"/>
                  </a:cubicBezTo>
                  <a:cubicBezTo>
                    <a:pt x="3146654" y="3914390"/>
                    <a:pt x="3169830" y="3906896"/>
                    <a:pt x="3189143" y="3896904"/>
                  </a:cubicBezTo>
                  <a:cubicBezTo>
                    <a:pt x="3212318" y="3886912"/>
                    <a:pt x="3231630" y="3874422"/>
                    <a:pt x="3250943" y="3864430"/>
                  </a:cubicBezTo>
                  <a:cubicBezTo>
                    <a:pt x="3254806" y="3864430"/>
                    <a:pt x="3254806" y="3861932"/>
                    <a:pt x="3258668" y="3861932"/>
                  </a:cubicBezTo>
                  <a:cubicBezTo>
                    <a:pt x="3285706" y="3856936"/>
                    <a:pt x="3308882" y="3854438"/>
                    <a:pt x="3335919" y="3849442"/>
                  </a:cubicBezTo>
                  <a:cubicBezTo>
                    <a:pt x="3351370" y="3846944"/>
                    <a:pt x="3362957" y="3841948"/>
                    <a:pt x="3378408" y="3839450"/>
                  </a:cubicBezTo>
                  <a:cubicBezTo>
                    <a:pt x="3389995" y="3836952"/>
                    <a:pt x="3397720" y="3836952"/>
                    <a:pt x="3409308" y="3834454"/>
                  </a:cubicBezTo>
                  <a:lnTo>
                    <a:pt x="3447934" y="3834454"/>
                  </a:lnTo>
                  <a:cubicBezTo>
                    <a:pt x="3455658" y="3834454"/>
                    <a:pt x="3467246" y="3834454"/>
                    <a:pt x="3474971" y="3831956"/>
                  </a:cubicBezTo>
                  <a:cubicBezTo>
                    <a:pt x="3478834" y="3826960"/>
                    <a:pt x="3486559" y="3819466"/>
                    <a:pt x="3490421" y="3819466"/>
                  </a:cubicBezTo>
                  <a:cubicBezTo>
                    <a:pt x="3502009" y="3819466"/>
                    <a:pt x="3509734" y="3824462"/>
                    <a:pt x="3521322" y="3826960"/>
                  </a:cubicBezTo>
                  <a:cubicBezTo>
                    <a:pt x="3525184" y="3826960"/>
                    <a:pt x="3525184" y="3829458"/>
                    <a:pt x="3525184" y="3831956"/>
                  </a:cubicBezTo>
                  <a:cubicBezTo>
                    <a:pt x="3540635" y="3841948"/>
                    <a:pt x="3552222" y="3854438"/>
                    <a:pt x="3567672" y="3864430"/>
                  </a:cubicBezTo>
                  <a:cubicBezTo>
                    <a:pt x="3586985" y="3876920"/>
                    <a:pt x="3606298" y="3876920"/>
                    <a:pt x="3617885" y="3869426"/>
                  </a:cubicBezTo>
                  <a:cubicBezTo>
                    <a:pt x="3637198" y="3859434"/>
                    <a:pt x="3652648" y="3851940"/>
                    <a:pt x="3679686" y="3856936"/>
                  </a:cubicBezTo>
                  <a:cubicBezTo>
                    <a:pt x="3683549" y="3856936"/>
                    <a:pt x="3691274" y="3859434"/>
                    <a:pt x="3695136" y="3856936"/>
                  </a:cubicBezTo>
                  <a:cubicBezTo>
                    <a:pt x="3714449" y="3851940"/>
                    <a:pt x="3737624" y="3846944"/>
                    <a:pt x="3756937" y="3839450"/>
                  </a:cubicBezTo>
                  <a:cubicBezTo>
                    <a:pt x="3768525" y="3836952"/>
                    <a:pt x="3783975" y="3836952"/>
                    <a:pt x="3787838" y="3831956"/>
                  </a:cubicBezTo>
                  <a:cubicBezTo>
                    <a:pt x="3799425" y="3816968"/>
                    <a:pt x="3818738" y="3809474"/>
                    <a:pt x="3838051" y="3799482"/>
                  </a:cubicBezTo>
                  <a:cubicBezTo>
                    <a:pt x="3849638" y="3791988"/>
                    <a:pt x="3861226" y="3781997"/>
                    <a:pt x="3872814" y="3779498"/>
                  </a:cubicBezTo>
                  <a:cubicBezTo>
                    <a:pt x="3899852" y="3774502"/>
                    <a:pt x="3919164" y="3759514"/>
                    <a:pt x="3942339" y="3749523"/>
                  </a:cubicBezTo>
                  <a:cubicBezTo>
                    <a:pt x="3961652" y="3742028"/>
                    <a:pt x="3973240" y="3727041"/>
                    <a:pt x="3992553" y="3724543"/>
                  </a:cubicBezTo>
                  <a:cubicBezTo>
                    <a:pt x="4023453" y="3719547"/>
                    <a:pt x="4046628" y="3707057"/>
                    <a:pt x="4073666" y="3694567"/>
                  </a:cubicBezTo>
                  <a:cubicBezTo>
                    <a:pt x="4089117" y="3687073"/>
                    <a:pt x="4108429" y="3682077"/>
                    <a:pt x="4127742" y="3684575"/>
                  </a:cubicBezTo>
                  <a:cubicBezTo>
                    <a:pt x="4139329" y="3687073"/>
                    <a:pt x="4154780" y="3684575"/>
                    <a:pt x="4162505" y="3682077"/>
                  </a:cubicBezTo>
                  <a:cubicBezTo>
                    <a:pt x="4177955" y="3677081"/>
                    <a:pt x="4193405" y="3669587"/>
                    <a:pt x="4208855" y="3664591"/>
                  </a:cubicBezTo>
                  <a:cubicBezTo>
                    <a:pt x="4220443" y="3659595"/>
                    <a:pt x="4232031" y="3654599"/>
                    <a:pt x="4243618" y="3654599"/>
                  </a:cubicBezTo>
                  <a:cubicBezTo>
                    <a:pt x="4282244" y="3652101"/>
                    <a:pt x="4313144" y="3647105"/>
                    <a:pt x="4332457" y="3622125"/>
                  </a:cubicBezTo>
                  <a:cubicBezTo>
                    <a:pt x="4340182" y="3612133"/>
                    <a:pt x="4378808" y="3599643"/>
                    <a:pt x="4394258" y="3604639"/>
                  </a:cubicBezTo>
                  <a:cubicBezTo>
                    <a:pt x="4421295" y="3612133"/>
                    <a:pt x="4440608" y="3607137"/>
                    <a:pt x="4456058" y="3592149"/>
                  </a:cubicBezTo>
                  <a:cubicBezTo>
                    <a:pt x="4467646" y="3584655"/>
                    <a:pt x="4483096" y="3587153"/>
                    <a:pt x="4494684" y="3592149"/>
                  </a:cubicBezTo>
                  <a:cubicBezTo>
                    <a:pt x="4502409" y="3597145"/>
                    <a:pt x="4510134" y="3599643"/>
                    <a:pt x="4517859" y="3599643"/>
                  </a:cubicBezTo>
                  <a:cubicBezTo>
                    <a:pt x="4544897" y="3602141"/>
                    <a:pt x="4575798" y="3599643"/>
                    <a:pt x="4602835" y="3602141"/>
                  </a:cubicBezTo>
                  <a:cubicBezTo>
                    <a:pt x="4626011" y="3604639"/>
                    <a:pt x="4649186" y="3599643"/>
                    <a:pt x="4664636" y="3589651"/>
                  </a:cubicBezTo>
                  <a:cubicBezTo>
                    <a:pt x="4680086" y="3579659"/>
                    <a:pt x="4691674" y="3579659"/>
                    <a:pt x="4714849" y="3584655"/>
                  </a:cubicBezTo>
                  <a:cubicBezTo>
                    <a:pt x="4734162" y="3589651"/>
                    <a:pt x="4749612" y="3602141"/>
                    <a:pt x="4776650" y="3599643"/>
                  </a:cubicBezTo>
                  <a:cubicBezTo>
                    <a:pt x="4799825" y="3597145"/>
                    <a:pt x="4826863" y="3604639"/>
                    <a:pt x="4853901" y="3597145"/>
                  </a:cubicBezTo>
                  <a:lnTo>
                    <a:pt x="4869351" y="3597145"/>
                  </a:lnTo>
                  <a:cubicBezTo>
                    <a:pt x="4892526" y="3602141"/>
                    <a:pt x="4915702" y="3604639"/>
                    <a:pt x="4935015" y="3617129"/>
                  </a:cubicBezTo>
                  <a:cubicBezTo>
                    <a:pt x="4958190" y="3629619"/>
                    <a:pt x="4962052" y="3537194"/>
                    <a:pt x="4985228" y="3547185"/>
                  </a:cubicBezTo>
                  <a:cubicBezTo>
                    <a:pt x="5019991" y="3562173"/>
                    <a:pt x="5012266" y="3547185"/>
                    <a:pt x="5047029" y="3559675"/>
                  </a:cubicBezTo>
                  <a:cubicBezTo>
                    <a:pt x="5074066" y="3567169"/>
                    <a:pt x="5062479" y="3539692"/>
                    <a:pt x="5093379" y="3544687"/>
                  </a:cubicBezTo>
                  <a:cubicBezTo>
                    <a:pt x="5097242" y="3544687"/>
                    <a:pt x="5143592" y="3564671"/>
                    <a:pt x="5143592" y="3562173"/>
                  </a:cubicBezTo>
                  <a:cubicBezTo>
                    <a:pt x="5162905" y="3554679"/>
                    <a:pt x="5182218" y="3479740"/>
                    <a:pt x="5201530" y="3482238"/>
                  </a:cubicBezTo>
                  <a:cubicBezTo>
                    <a:pt x="5240156" y="3489732"/>
                    <a:pt x="5274919" y="3484736"/>
                    <a:pt x="5309682" y="3474744"/>
                  </a:cubicBezTo>
                  <a:cubicBezTo>
                    <a:pt x="5328995" y="3469748"/>
                    <a:pt x="5359895" y="3452262"/>
                    <a:pt x="5375345" y="3459756"/>
                  </a:cubicBezTo>
                  <a:cubicBezTo>
                    <a:pt x="5402383" y="3472246"/>
                    <a:pt x="5429421" y="3477242"/>
                    <a:pt x="5460321" y="3479740"/>
                  </a:cubicBezTo>
                  <a:cubicBezTo>
                    <a:pt x="5464184" y="3479740"/>
                    <a:pt x="5468047" y="3482238"/>
                    <a:pt x="5471909" y="3484736"/>
                  </a:cubicBezTo>
                  <a:cubicBezTo>
                    <a:pt x="5483497" y="3494728"/>
                    <a:pt x="5537572" y="3467250"/>
                    <a:pt x="5549160" y="3477242"/>
                  </a:cubicBezTo>
                  <a:cubicBezTo>
                    <a:pt x="5564610" y="3492230"/>
                    <a:pt x="5580060" y="3507218"/>
                    <a:pt x="5595510" y="3519707"/>
                  </a:cubicBezTo>
                  <a:cubicBezTo>
                    <a:pt x="5603236" y="3524704"/>
                    <a:pt x="5614823" y="3527202"/>
                    <a:pt x="5618686" y="3532197"/>
                  </a:cubicBezTo>
                  <a:cubicBezTo>
                    <a:pt x="5622549" y="3544687"/>
                    <a:pt x="5630274" y="3549684"/>
                    <a:pt x="5649586" y="3549684"/>
                  </a:cubicBezTo>
                  <a:cubicBezTo>
                    <a:pt x="5661174" y="3549684"/>
                    <a:pt x="5672761" y="3552181"/>
                    <a:pt x="5680487" y="3557177"/>
                  </a:cubicBezTo>
                  <a:cubicBezTo>
                    <a:pt x="5699800" y="3564671"/>
                    <a:pt x="5715249" y="3572165"/>
                    <a:pt x="5730699" y="3579659"/>
                  </a:cubicBezTo>
                  <a:cubicBezTo>
                    <a:pt x="5750012" y="3587153"/>
                    <a:pt x="5769325" y="3594647"/>
                    <a:pt x="5777050" y="3607137"/>
                  </a:cubicBezTo>
                  <a:cubicBezTo>
                    <a:pt x="5780913" y="3612133"/>
                    <a:pt x="5784775" y="3614631"/>
                    <a:pt x="5788638" y="3617129"/>
                  </a:cubicBezTo>
                  <a:cubicBezTo>
                    <a:pt x="5804088" y="3627121"/>
                    <a:pt x="5819538" y="3634615"/>
                    <a:pt x="5834989" y="3644607"/>
                  </a:cubicBezTo>
                  <a:cubicBezTo>
                    <a:pt x="5858164" y="3657097"/>
                    <a:pt x="5877476" y="3672085"/>
                    <a:pt x="5900652" y="3684575"/>
                  </a:cubicBezTo>
                  <a:cubicBezTo>
                    <a:pt x="5908377" y="3687073"/>
                    <a:pt x="5916102" y="3692069"/>
                    <a:pt x="5923827" y="3694567"/>
                  </a:cubicBezTo>
                  <a:cubicBezTo>
                    <a:pt x="5939278" y="3699563"/>
                    <a:pt x="5954727" y="3704559"/>
                    <a:pt x="5966315" y="3712053"/>
                  </a:cubicBezTo>
                  <a:cubicBezTo>
                    <a:pt x="5977903" y="3719547"/>
                    <a:pt x="6031979" y="3674583"/>
                    <a:pt x="6039703" y="3684575"/>
                  </a:cubicBezTo>
                  <a:cubicBezTo>
                    <a:pt x="6039703" y="3687073"/>
                    <a:pt x="6043566" y="3687073"/>
                    <a:pt x="6047429" y="3687073"/>
                  </a:cubicBezTo>
                  <a:cubicBezTo>
                    <a:pt x="6070604" y="3699563"/>
                    <a:pt x="6093779" y="3694567"/>
                    <a:pt x="6116954" y="3689571"/>
                  </a:cubicBezTo>
                  <a:cubicBezTo>
                    <a:pt x="6124680" y="3687073"/>
                    <a:pt x="6132405" y="3684575"/>
                    <a:pt x="6136267" y="3687073"/>
                  </a:cubicBezTo>
                  <a:cubicBezTo>
                    <a:pt x="6163305" y="3694567"/>
                    <a:pt x="6182618" y="3712053"/>
                    <a:pt x="6217381" y="3714551"/>
                  </a:cubicBezTo>
                  <a:cubicBezTo>
                    <a:pt x="6217381" y="3714551"/>
                    <a:pt x="6221244" y="3714551"/>
                    <a:pt x="6221244" y="3717049"/>
                  </a:cubicBezTo>
                  <a:cubicBezTo>
                    <a:pt x="6228968" y="3732037"/>
                    <a:pt x="6252143" y="3732037"/>
                    <a:pt x="6271456" y="3734534"/>
                  </a:cubicBezTo>
                  <a:cubicBezTo>
                    <a:pt x="6283044" y="3734534"/>
                    <a:pt x="6294632" y="3737033"/>
                    <a:pt x="6302357" y="3739531"/>
                  </a:cubicBezTo>
                  <a:cubicBezTo>
                    <a:pt x="6325532" y="3747024"/>
                    <a:pt x="6348707" y="3757017"/>
                    <a:pt x="6375746" y="3762012"/>
                  </a:cubicBezTo>
                  <a:cubicBezTo>
                    <a:pt x="6410508" y="3769507"/>
                    <a:pt x="6445271" y="3774502"/>
                    <a:pt x="6472309" y="3786992"/>
                  </a:cubicBezTo>
                  <a:cubicBezTo>
                    <a:pt x="6476172" y="3786992"/>
                    <a:pt x="6480034" y="3786992"/>
                    <a:pt x="6480034" y="3789491"/>
                  </a:cubicBezTo>
                  <a:cubicBezTo>
                    <a:pt x="6491622" y="3794486"/>
                    <a:pt x="6510935" y="3796984"/>
                    <a:pt x="6518660" y="3804478"/>
                  </a:cubicBezTo>
                  <a:cubicBezTo>
                    <a:pt x="6530248" y="3819466"/>
                    <a:pt x="6561147" y="3816968"/>
                    <a:pt x="6576598" y="3829458"/>
                  </a:cubicBezTo>
                  <a:lnTo>
                    <a:pt x="6580460" y="3829458"/>
                  </a:lnTo>
                  <a:cubicBezTo>
                    <a:pt x="6595910" y="3829458"/>
                    <a:pt x="6611361" y="3831956"/>
                    <a:pt x="6630673" y="3831956"/>
                  </a:cubicBezTo>
                  <a:cubicBezTo>
                    <a:pt x="6638399" y="3829458"/>
                    <a:pt x="6649986" y="3824462"/>
                    <a:pt x="6657711" y="3824462"/>
                  </a:cubicBezTo>
                  <a:cubicBezTo>
                    <a:pt x="6692474" y="3831956"/>
                    <a:pt x="6727237" y="3831956"/>
                    <a:pt x="6750413" y="3811972"/>
                  </a:cubicBezTo>
                  <a:cubicBezTo>
                    <a:pt x="6754275" y="3809474"/>
                    <a:pt x="6762000" y="3809474"/>
                    <a:pt x="6769725" y="3809474"/>
                  </a:cubicBezTo>
                  <a:lnTo>
                    <a:pt x="6800626" y="3809474"/>
                  </a:lnTo>
                  <a:cubicBezTo>
                    <a:pt x="6835389" y="3804478"/>
                    <a:pt x="6866289" y="3799482"/>
                    <a:pt x="6901051" y="3796984"/>
                  </a:cubicBezTo>
                  <a:cubicBezTo>
                    <a:pt x="6916502" y="3794486"/>
                    <a:pt x="6935815" y="3799482"/>
                    <a:pt x="6951265" y="3801981"/>
                  </a:cubicBezTo>
                  <a:cubicBezTo>
                    <a:pt x="6966715" y="3804478"/>
                    <a:pt x="6982166" y="3804478"/>
                    <a:pt x="6997615" y="3804478"/>
                  </a:cubicBezTo>
                  <a:cubicBezTo>
                    <a:pt x="7016928" y="3804478"/>
                    <a:pt x="7032379" y="3799482"/>
                    <a:pt x="7051692" y="3799482"/>
                  </a:cubicBezTo>
                  <a:cubicBezTo>
                    <a:pt x="7067141" y="3796984"/>
                    <a:pt x="7086454" y="3796984"/>
                    <a:pt x="7101904" y="3794486"/>
                  </a:cubicBezTo>
                  <a:cubicBezTo>
                    <a:pt x="7136667" y="3789491"/>
                    <a:pt x="7167568" y="3784494"/>
                    <a:pt x="7202331" y="3781997"/>
                  </a:cubicBezTo>
                  <a:cubicBezTo>
                    <a:pt x="7225506" y="3697064"/>
                    <a:pt x="7221644" y="3597145"/>
                    <a:pt x="7221644" y="3494728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11345" r="-11" b="-112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2274978" y="-6948653"/>
            <a:ext cx="25235997" cy="12330209"/>
            <a:chOff x="0" y="0"/>
            <a:chExt cx="33647997" cy="16440279"/>
          </a:xfrm>
        </p:grpSpPr>
        <p:sp>
          <p:nvSpPr>
            <p:cNvPr id="5" name="Freeform 5"/>
            <p:cNvSpPr/>
            <p:nvPr/>
          </p:nvSpPr>
          <p:spPr>
            <a:xfrm rot="-2315152">
              <a:off x="2412171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315152">
              <a:off x="9768010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315152">
              <a:off x="16549119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315152">
              <a:off x="23330228" y="4618859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315152">
              <a:off x="20202644" y="131881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315152">
              <a:off x="18025207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7" y="0"/>
                  </a:lnTo>
                  <a:lnTo>
                    <a:pt x="7905597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2315152">
              <a:off x="10600288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 rot="-2315152">
              <a:off x="3175370" y="2354264"/>
              <a:ext cx="7905598" cy="10502605"/>
            </a:xfrm>
            <a:custGeom>
              <a:avLst/>
              <a:gdLst/>
              <a:ahLst/>
              <a:cxnLst/>
              <a:rect l="l" t="t" r="r" b="b"/>
              <a:pathLst>
                <a:path w="7905598" h="10502605">
                  <a:moveTo>
                    <a:pt x="0" y="0"/>
                  </a:moveTo>
                  <a:lnTo>
                    <a:pt x="7905598" y="0"/>
                  </a:lnTo>
                  <a:lnTo>
                    <a:pt x="7905598" y="10502606"/>
                  </a:lnTo>
                  <a:lnTo>
                    <a:pt x="0" y="10502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10800000">
            <a:off x="5236020" y="5537945"/>
            <a:ext cx="4034820" cy="4034820"/>
            <a:chOff x="0" y="0"/>
            <a:chExt cx="14400530" cy="144005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5400000">
            <a:off x="1055805" y="5537945"/>
            <a:ext cx="4034820" cy="4034820"/>
            <a:chOff x="0" y="0"/>
            <a:chExt cx="14400530" cy="144005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5400000">
            <a:off x="5236020" y="1310623"/>
            <a:ext cx="4034820" cy="4034820"/>
            <a:chOff x="0" y="0"/>
            <a:chExt cx="14400530" cy="144005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28700" y="1310623"/>
            <a:ext cx="4034820" cy="4034820"/>
            <a:chOff x="0" y="0"/>
            <a:chExt cx="14400530" cy="144005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672752" y="1954675"/>
            <a:ext cx="3210070" cy="3210070"/>
            <a:chOff x="0" y="0"/>
            <a:chExt cx="14400530" cy="1440053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5400000">
            <a:off x="5446085" y="1954675"/>
            <a:ext cx="3210070" cy="3210070"/>
            <a:chOff x="0" y="0"/>
            <a:chExt cx="14400530" cy="1440053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10736510">
            <a:off x="5446085" y="5795606"/>
            <a:ext cx="3210070" cy="3210070"/>
            <a:chOff x="0" y="0"/>
            <a:chExt cx="14400530" cy="144005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 rot="-5400000">
            <a:off x="1672752" y="5766239"/>
            <a:ext cx="3210070" cy="3210070"/>
            <a:chOff x="0" y="0"/>
            <a:chExt cx="14400530" cy="1440053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00530" cy="14399261"/>
            </a:xfrm>
            <a:custGeom>
              <a:avLst/>
              <a:gdLst/>
              <a:ahLst/>
              <a:cxnLst/>
              <a:rect l="l" t="t" r="r" b="b"/>
              <a:pathLst>
                <a:path w="14400530" h="14399261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418496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928702" y="3223258"/>
            <a:ext cx="2698170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Automatic Face Recognition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02035" y="2985133"/>
            <a:ext cx="2698170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Real - time attendance marking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91076" y="6448883"/>
            <a:ext cx="2773421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Efficient and secure attendance management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03235" y="6687008"/>
            <a:ext cx="2983487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DM Sans Bold"/>
              </a:rPr>
              <a:t>Implementation in institutional settings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78536" y="514986"/>
            <a:ext cx="11381698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Objectives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75703" y="2774703"/>
            <a:ext cx="6483597" cy="6483597"/>
            <a:chOff x="0" y="0"/>
            <a:chExt cx="12700000" cy="12700000"/>
          </a:xfrm>
        </p:grpSpPr>
        <p:sp>
          <p:nvSpPr>
            <p:cNvPr id="35" name="Freeform 35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7"/>
              <a:stretch>
                <a:fillRect t="-3869" b="-386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4584" y="1473297"/>
            <a:ext cx="18837168" cy="10933098"/>
            <a:chOff x="0" y="0"/>
            <a:chExt cx="7222966" cy="4192212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7225506" cy="4184165"/>
            </a:xfrm>
            <a:custGeom>
              <a:avLst/>
              <a:gdLst/>
              <a:ahLst/>
              <a:cxnLst/>
              <a:rect l="l" t="t" r="r" b="b"/>
              <a:pathLst>
                <a:path w="7225506" h="4184165">
                  <a:moveTo>
                    <a:pt x="7221644" y="3702485"/>
                  </a:moveTo>
                  <a:cubicBezTo>
                    <a:pt x="7217781" y="2657078"/>
                    <a:pt x="7171430" y="1243795"/>
                    <a:pt x="7171430" y="201035"/>
                  </a:cubicBezTo>
                  <a:cubicBezTo>
                    <a:pt x="7171430" y="185155"/>
                    <a:pt x="7175293" y="169276"/>
                    <a:pt x="7175293" y="156043"/>
                  </a:cubicBezTo>
                  <a:cubicBezTo>
                    <a:pt x="7171430" y="153396"/>
                    <a:pt x="7167568" y="153396"/>
                    <a:pt x="7163705" y="150750"/>
                  </a:cubicBezTo>
                  <a:cubicBezTo>
                    <a:pt x="7163705" y="150750"/>
                    <a:pt x="7159843" y="153396"/>
                    <a:pt x="7159843" y="156043"/>
                  </a:cubicBezTo>
                  <a:cubicBezTo>
                    <a:pt x="7152118" y="169276"/>
                    <a:pt x="7136667" y="169276"/>
                    <a:pt x="7121217" y="169276"/>
                  </a:cubicBezTo>
                  <a:cubicBezTo>
                    <a:pt x="7101904" y="166629"/>
                    <a:pt x="7082592" y="153396"/>
                    <a:pt x="7059416" y="158689"/>
                  </a:cubicBezTo>
                  <a:cubicBezTo>
                    <a:pt x="7051692" y="161336"/>
                    <a:pt x="7036241" y="156043"/>
                    <a:pt x="7032379" y="150750"/>
                  </a:cubicBezTo>
                  <a:cubicBezTo>
                    <a:pt x="7020791" y="140163"/>
                    <a:pt x="7005340" y="140163"/>
                    <a:pt x="6989890" y="145456"/>
                  </a:cubicBezTo>
                  <a:cubicBezTo>
                    <a:pt x="6982166" y="148103"/>
                    <a:pt x="6974441" y="145456"/>
                    <a:pt x="6966715" y="145456"/>
                  </a:cubicBezTo>
                  <a:cubicBezTo>
                    <a:pt x="6955128" y="145456"/>
                    <a:pt x="6939677" y="142810"/>
                    <a:pt x="6928089" y="140163"/>
                  </a:cubicBezTo>
                  <a:cubicBezTo>
                    <a:pt x="6924228" y="140163"/>
                    <a:pt x="6916502" y="137517"/>
                    <a:pt x="6912640" y="137517"/>
                  </a:cubicBezTo>
                  <a:cubicBezTo>
                    <a:pt x="6901051" y="134870"/>
                    <a:pt x="6889464" y="126930"/>
                    <a:pt x="6877877" y="137517"/>
                  </a:cubicBezTo>
                  <a:cubicBezTo>
                    <a:pt x="6877877" y="137517"/>
                    <a:pt x="6870151" y="137517"/>
                    <a:pt x="6866289" y="134870"/>
                  </a:cubicBezTo>
                  <a:cubicBezTo>
                    <a:pt x="6862427" y="129577"/>
                    <a:pt x="6858564" y="121637"/>
                    <a:pt x="6854702" y="116344"/>
                  </a:cubicBezTo>
                  <a:cubicBezTo>
                    <a:pt x="6846976" y="108404"/>
                    <a:pt x="6846976" y="95171"/>
                    <a:pt x="6835389" y="89878"/>
                  </a:cubicBezTo>
                  <a:cubicBezTo>
                    <a:pt x="6827664" y="87231"/>
                    <a:pt x="6823801" y="84585"/>
                    <a:pt x="6819939" y="79291"/>
                  </a:cubicBezTo>
                  <a:cubicBezTo>
                    <a:pt x="6819939" y="76645"/>
                    <a:pt x="6812213" y="73998"/>
                    <a:pt x="6812213" y="71352"/>
                  </a:cubicBezTo>
                  <a:lnTo>
                    <a:pt x="6800626" y="63412"/>
                  </a:lnTo>
                  <a:cubicBezTo>
                    <a:pt x="6796763" y="58119"/>
                    <a:pt x="6792901" y="50179"/>
                    <a:pt x="6785176" y="47532"/>
                  </a:cubicBezTo>
                  <a:cubicBezTo>
                    <a:pt x="6769725" y="39592"/>
                    <a:pt x="6765863" y="29006"/>
                    <a:pt x="6773588" y="15773"/>
                  </a:cubicBezTo>
                  <a:cubicBezTo>
                    <a:pt x="6762000" y="13126"/>
                    <a:pt x="6754275" y="7833"/>
                    <a:pt x="6742688" y="7833"/>
                  </a:cubicBezTo>
                  <a:cubicBezTo>
                    <a:pt x="6696337" y="10480"/>
                    <a:pt x="6646124" y="15773"/>
                    <a:pt x="6599773" y="18420"/>
                  </a:cubicBezTo>
                  <a:cubicBezTo>
                    <a:pt x="6592048" y="18420"/>
                    <a:pt x="6580460" y="21066"/>
                    <a:pt x="6576598" y="23713"/>
                  </a:cubicBezTo>
                  <a:cubicBezTo>
                    <a:pt x="6545697" y="36946"/>
                    <a:pt x="6514797" y="26359"/>
                    <a:pt x="6483896" y="23713"/>
                  </a:cubicBezTo>
                  <a:cubicBezTo>
                    <a:pt x="6460721" y="23713"/>
                    <a:pt x="6437546" y="15773"/>
                    <a:pt x="6414371" y="13126"/>
                  </a:cubicBezTo>
                  <a:cubicBezTo>
                    <a:pt x="6387333" y="10480"/>
                    <a:pt x="6364158" y="13126"/>
                    <a:pt x="6337120" y="10480"/>
                  </a:cubicBezTo>
                  <a:cubicBezTo>
                    <a:pt x="6333257" y="10480"/>
                    <a:pt x="6329395" y="7833"/>
                    <a:pt x="6325532" y="5187"/>
                  </a:cubicBezTo>
                  <a:cubicBezTo>
                    <a:pt x="6317807" y="0"/>
                    <a:pt x="6302357" y="1270"/>
                    <a:pt x="6294632" y="2540"/>
                  </a:cubicBezTo>
                  <a:cubicBezTo>
                    <a:pt x="6283044" y="7833"/>
                    <a:pt x="6279182" y="15773"/>
                    <a:pt x="6271456" y="23713"/>
                  </a:cubicBezTo>
                  <a:cubicBezTo>
                    <a:pt x="6252143" y="26359"/>
                    <a:pt x="6225106" y="29006"/>
                    <a:pt x="6205793" y="36946"/>
                  </a:cubicBezTo>
                  <a:cubicBezTo>
                    <a:pt x="6190343" y="42239"/>
                    <a:pt x="6182618" y="44886"/>
                    <a:pt x="6171031" y="39592"/>
                  </a:cubicBezTo>
                  <a:lnTo>
                    <a:pt x="6167168" y="42239"/>
                  </a:lnTo>
                  <a:cubicBezTo>
                    <a:pt x="6174893" y="47532"/>
                    <a:pt x="6178755" y="55472"/>
                    <a:pt x="6186480" y="60765"/>
                  </a:cubicBezTo>
                  <a:cubicBezTo>
                    <a:pt x="6174893" y="63412"/>
                    <a:pt x="6159442" y="68705"/>
                    <a:pt x="6151718" y="66058"/>
                  </a:cubicBezTo>
                  <a:cubicBezTo>
                    <a:pt x="6132405" y="63412"/>
                    <a:pt x="6124680" y="68705"/>
                    <a:pt x="6109229" y="73998"/>
                  </a:cubicBezTo>
                  <a:cubicBezTo>
                    <a:pt x="6093779" y="81938"/>
                    <a:pt x="6074467" y="87231"/>
                    <a:pt x="6059016" y="92524"/>
                  </a:cubicBezTo>
                  <a:cubicBezTo>
                    <a:pt x="6055154" y="92524"/>
                    <a:pt x="6051291" y="92524"/>
                    <a:pt x="6047429" y="89878"/>
                  </a:cubicBezTo>
                  <a:cubicBezTo>
                    <a:pt x="6043566" y="89878"/>
                    <a:pt x="6039703" y="87231"/>
                    <a:pt x="6039703" y="87231"/>
                  </a:cubicBezTo>
                  <a:cubicBezTo>
                    <a:pt x="6020391" y="92524"/>
                    <a:pt x="6001078" y="97818"/>
                    <a:pt x="5981765" y="92524"/>
                  </a:cubicBezTo>
                  <a:cubicBezTo>
                    <a:pt x="5977903" y="92524"/>
                    <a:pt x="5977903" y="95171"/>
                    <a:pt x="5974040" y="95171"/>
                  </a:cubicBezTo>
                  <a:cubicBezTo>
                    <a:pt x="5950865" y="100464"/>
                    <a:pt x="5935415" y="118990"/>
                    <a:pt x="5904514" y="118990"/>
                  </a:cubicBezTo>
                  <a:cubicBezTo>
                    <a:pt x="5881339" y="118990"/>
                    <a:pt x="5858164" y="132223"/>
                    <a:pt x="5834989" y="132223"/>
                  </a:cubicBezTo>
                  <a:cubicBezTo>
                    <a:pt x="5807950" y="134870"/>
                    <a:pt x="5784775" y="140163"/>
                    <a:pt x="5761600" y="148103"/>
                  </a:cubicBezTo>
                  <a:cubicBezTo>
                    <a:pt x="5753875" y="150750"/>
                    <a:pt x="5746150" y="150750"/>
                    <a:pt x="5742287" y="150750"/>
                  </a:cubicBezTo>
                  <a:cubicBezTo>
                    <a:pt x="5722975" y="145456"/>
                    <a:pt x="5711387" y="153396"/>
                    <a:pt x="5703662" y="161336"/>
                  </a:cubicBezTo>
                  <a:cubicBezTo>
                    <a:pt x="5684349" y="179862"/>
                    <a:pt x="5653449" y="185155"/>
                    <a:pt x="5626411" y="190448"/>
                  </a:cubicBezTo>
                  <a:cubicBezTo>
                    <a:pt x="5591648" y="195742"/>
                    <a:pt x="5556885" y="198388"/>
                    <a:pt x="5522122" y="201035"/>
                  </a:cubicBezTo>
                  <a:cubicBezTo>
                    <a:pt x="5518259" y="201035"/>
                    <a:pt x="5514397" y="208975"/>
                    <a:pt x="5506672" y="211621"/>
                  </a:cubicBezTo>
                  <a:cubicBezTo>
                    <a:pt x="5502809" y="211621"/>
                    <a:pt x="5498946" y="208975"/>
                    <a:pt x="5498946" y="208975"/>
                  </a:cubicBezTo>
                  <a:cubicBezTo>
                    <a:pt x="5479634" y="224854"/>
                    <a:pt x="5468047" y="248674"/>
                    <a:pt x="5429421" y="246027"/>
                  </a:cubicBezTo>
                  <a:lnTo>
                    <a:pt x="5425558" y="246027"/>
                  </a:lnTo>
                  <a:cubicBezTo>
                    <a:pt x="5394658" y="259260"/>
                    <a:pt x="5363757" y="253967"/>
                    <a:pt x="5336719" y="248674"/>
                  </a:cubicBezTo>
                  <a:cubicBezTo>
                    <a:pt x="5328995" y="248674"/>
                    <a:pt x="5317407" y="243380"/>
                    <a:pt x="5313545" y="238087"/>
                  </a:cubicBezTo>
                  <a:cubicBezTo>
                    <a:pt x="5301957" y="222208"/>
                    <a:pt x="5271056" y="216914"/>
                    <a:pt x="5247881" y="222208"/>
                  </a:cubicBezTo>
                  <a:cubicBezTo>
                    <a:pt x="5228568" y="227501"/>
                    <a:pt x="5209256" y="230147"/>
                    <a:pt x="5189943" y="235441"/>
                  </a:cubicBezTo>
                  <a:cubicBezTo>
                    <a:pt x="5159043" y="240734"/>
                    <a:pt x="5132004" y="243380"/>
                    <a:pt x="5101104" y="232794"/>
                  </a:cubicBezTo>
                  <a:cubicBezTo>
                    <a:pt x="5070204" y="222208"/>
                    <a:pt x="5047029" y="230147"/>
                    <a:pt x="5031578" y="253967"/>
                  </a:cubicBezTo>
                  <a:cubicBezTo>
                    <a:pt x="5019991" y="269846"/>
                    <a:pt x="4989090" y="272493"/>
                    <a:pt x="4969778" y="259260"/>
                  </a:cubicBezTo>
                  <a:cubicBezTo>
                    <a:pt x="4958190" y="251320"/>
                    <a:pt x="4950465" y="253967"/>
                    <a:pt x="4938877" y="259260"/>
                  </a:cubicBezTo>
                  <a:lnTo>
                    <a:pt x="4915702" y="275140"/>
                  </a:lnTo>
                  <a:cubicBezTo>
                    <a:pt x="4911839" y="277786"/>
                    <a:pt x="4904114" y="277786"/>
                    <a:pt x="4900252" y="277786"/>
                  </a:cubicBezTo>
                  <a:lnTo>
                    <a:pt x="4877077" y="277786"/>
                  </a:lnTo>
                  <a:cubicBezTo>
                    <a:pt x="4861626" y="277786"/>
                    <a:pt x="4846176" y="275140"/>
                    <a:pt x="4830726" y="272493"/>
                  </a:cubicBezTo>
                  <a:cubicBezTo>
                    <a:pt x="4811413" y="269846"/>
                    <a:pt x="4795963" y="261907"/>
                    <a:pt x="4776650" y="259260"/>
                  </a:cubicBezTo>
                  <a:cubicBezTo>
                    <a:pt x="4745750" y="256613"/>
                    <a:pt x="4738025" y="238087"/>
                    <a:pt x="4726437" y="224854"/>
                  </a:cubicBezTo>
                  <a:cubicBezTo>
                    <a:pt x="4718712" y="216914"/>
                    <a:pt x="4703262" y="206328"/>
                    <a:pt x="4687811" y="208975"/>
                  </a:cubicBezTo>
                  <a:cubicBezTo>
                    <a:pt x="4672361" y="214268"/>
                    <a:pt x="4656911" y="208975"/>
                    <a:pt x="4645324" y="206328"/>
                  </a:cubicBezTo>
                  <a:cubicBezTo>
                    <a:pt x="4641461" y="206328"/>
                    <a:pt x="4633736" y="203681"/>
                    <a:pt x="4629873" y="203681"/>
                  </a:cubicBezTo>
                  <a:cubicBezTo>
                    <a:pt x="4602835" y="198388"/>
                    <a:pt x="4583522" y="208975"/>
                    <a:pt x="4564210" y="222208"/>
                  </a:cubicBezTo>
                  <a:lnTo>
                    <a:pt x="4548760" y="232794"/>
                  </a:lnTo>
                  <a:cubicBezTo>
                    <a:pt x="4544897" y="235441"/>
                    <a:pt x="4544897" y="240734"/>
                    <a:pt x="4541035" y="243380"/>
                  </a:cubicBezTo>
                  <a:cubicBezTo>
                    <a:pt x="4517859" y="256613"/>
                    <a:pt x="4494684" y="251320"/>
                    <a:pt x="4467646" y="243380"/>
                  </a:cubicBezTo>
                  <a:cubicBezTo>
                    <a:pt x="4444471" y="235441"/>
                    <a:pt x="4417433" y="243380"/>
                    <a:pt x="4409708" y="259260"/>
                  </a:cubicBezTo>
                  <a:cubicBezTo>
                    <a:pt x="4405845" y="269846"/>
                    <a:pt x="4401983" y="277786"/>
                    <a:pt x="4382670" y="283079"/>
                  </a:cubicBezTo>
                  <a:cubicBezTo>
                    <a:pt x="4363358" y="291019"/>
                    <a:pt x="4340182" y="296312"/>
                    <a:pt x="4336320" y="314839"/>
                  </a:cubicBezTo>
                  <a:cubicBezTo>
                    <a:pt x="4336320" y="317485"/>
                    <a:pt x="4332457" y="320132"/>
                    <a:pt x="4328595" y="320132"/>
                  </a:cubicBezTo>
                  <a:cubicBezTo>
                    <a:pt x="4317007" y="322778"/>
                    <a:pt x="4309282" y="325425"/>
                    <a:pt x="4297694" y="328072"/>
                  </a:cubicBezTo>
                  <a:lnTo>
                    <a:pt x="4262931" y="328072"/>
                  </a:lnTo>
                  <a:cubicBezTo>
                    <a:pt x="4239756" y="325425"/>
                    <a:pt x="4216580" y="320132"/>
                    <a:pt x="4193405" y="317485"/>
                  </a:cubicBezTo>
                  <a:cubicBezTo>
                    <a:pt x="4166368" y="314839"/>
                    <a:pt x="4143192" y="325425"/>
                    <a:pt x="4116154" y="328072"/>
                  </a:cubicBezTo>
                  <a:lnTo>
                    <a:pt x="4112292" y="330718"/>
                  </a:lnTo>
                  <a:cubicBezTo>
                    <a:pt x="4104567" y="338658"/>
                    <a:pt x="4092979" y="336011"/>
                    <a:pt x="4085254" y="330718"/>
                  </a:cubicBezTo>
                  <a:cubicBezTo>
                    <a:pt x="4069804" y="320132"/>
                    <a:pt x="4042766" y="317485"/>
                    <a:pt x="4023453" y="322778"/>
                  </a:cubicBezTo>
                  <a:cubicBezTo>
                    <a:pt x="4000278" y="330718"/>
                    <a:pt x="3977102" y="336011"/>
                    <a:pt x="3953927" y="341305"/>
                  </a:cubicBezTo>
                  <a:cubicBezTo>
                    <a:pt x="3946202" y="341305"/>
                    <a:pt x="3938477" y="338658"/>
                    <a:pt x="3934615" y="338658"/>
                  </a:cubicBezTo>
                  <a:cubicBezTo>
                    <a:pt x="3926889" y="338658"/>
                    <a:pt x="3915302" y="336011"/>
                    <a:pt x="3911439" y="338658"/>
                  </a:cubicBezTo>
                  <a:cubicBezTo>
                    <a:pt x="3880539" y="354538"/>
                    <a:pt x="3849638" y="349244"/>
                    <a:pt x="3822601" y="338658"/>
                  </a:cubicBezTo>
                  <a:cubicBezTo>
                    <a:pt x="3807150" y="333365"/>
                    <a:pt x="3783975" y="328072"/>
                    <a:pt x="3776250" y="312192"/>
                  </a:cubicBezTo>
                  <a:cubicBezTo>
                    <a:pt x="3772387" y="301606"/>
                    <a:pt x="3756937" y="291019"/>
                    <a:pt x="3745350" y="283079"/>
                  </a:cubicBezTo>
                  <a:cubicBezTo>
                    <a:pt x="3726037" y="269846"/>
                    <a:pt x="3706724" y="251320"/>
                    <a:pt x="3671961" y="251320"/>
                  </a:cubicBezTo>
                  <a:cubicBezTo>
                    <a:pt x="3664236" y="251320"/>
                    <a:pt x="3656511" y="240734"/>
                    <a:pt x="3652648" y="243380"/>
                  </a:cubicBezTo>
                  <a:cubicBezTo>
                    <a:pt x="3637198" y="246027"/>
                    <a:pt x="3637198" y="240734"/>
                    <a:pt x="3629473" y="235441"/>
                  </a:cubicBezTo>
                  <a:cubicBezTo>
                    <a:pt x="3621748" y="230147"/>
                    <a:pt x="3610160" y="224854"/>
                    <a:pt x="3602435" y="216914"/>
                  </a:cubicBezTo>
                  <a:cubicBezTo>
                    <a:pt x="3590848" y="206328"/>
                    <a:pt x="3579260" y="193095"/>
                    <a:pt x="3567672" y="182509"/>
                  </a:cubicBezTo>
                  <a:cubicBezTo>
                    <a:pt x="3556085" y="171922"/>
                    <a:pt x="3548360" y="158689"/>
                    <a:pt x="3536772" y="148103"/>
                  </a:cubicBezTo>
                  <a:cubicBezTo>
                    <a:pt x="3532909" y="145456"/>
                    <a:pt x="3521322" y="142810"/>
                    <a:pt x="3517459" y="145456"/>
                  </a:cubicBezTo>
                  <a:lnTo>
                    <a:pt x="3471109" y="161336"/>
                  </a:lnTo>
                  <a:cubicBezTo>
                    <a:pt x="3463383" y="163982"/>
                    <a:pt x="3459521" y="169276"/>
                    <a:pt x="3455658" y="174569"/>
                  </a:cubicBezTo>
                  <a:lnTo>
                    <a:pt x="3451796" y="171922"/>
                  </a:lnTo>
                  <a:cubicBezTo>
                    <a:pt x="3455658" y="163982"/>
                    <a:pt x="3459521" y="156043"/>
                    <a:pt x="3463383" y="153396"/>
                  </a:cubicBezTo>
                  <a:lnTo>
                    <a:pt x="3417033" y="145456"/>
                  </a:lnTo>
                  <a:cubicBezTo>
                    <a:pt x="3405445" y="142810"/>
                    <a:pt x="3386132" y="142810"/>
                    <a:pt x="3378408" y="142810"/>
                  </a:cubicBezTo>
                  <a:lnTo>
                    <a:pt x="3316607" y="142810"/>
                  </a:lnTo>
                  <a:cubicBezTo>
                    <a:pt x="3293431" y="142810"/>
                    <a:pt x="3274119" y="140163"/>
                    <a:pt x="3250943" y="142810"/>
                  </a:cubicBezTo>
                  <a:cubicBezTo>
                    <a:pt x="3235493" y="145456"/>
                    <a:pt x="3223906" y="140163"/>
                    <a:pt x="3212318" y="134870"/>
                  </a:cubicBezTo>
                  <a:cubicBezTo>
                    <a:pt x="3181417" y="118990"/>
                    <a:pt x="3150517" y="100464"/>
                    <a:pt x="3108029" y="108404"/>
                  </a:cubicBezTo>
                  <a:cubicBezTo>
                    <a:pt x="3104167" y="108404"/>
                    <a:pt x="3096441" y="105757"/>
                    <a:pt x="3092579" y="103111"/>
                  </a:cubicBezTo>
                  <a:cubicBezTo>
                    <a:pt x="3080991" y="100464"/>
                    <a:pt x="3073266" y="95171"/>
                    <a:pt x="3057816" y="89878"/>
                  </a:cubicBezTo>
                  <a:cubicBezTo>
                    <a:pt x="3057816" y="97818"/>
                    <a:pt x="3057816" y="100464"/>
                    <a:pt x="3061678" y="105757"/>
                  </a:cubicBezTo>
                  <a:cubicBezTo>
                    <a:pt x="3053953" y="111051"/>
                    <a:pt x="3050091" y="108404"/>
                    <a:pt x="3046228" y="105757"/>
                  </a:cubicBezTo>
                  <a:cubicBezTo>
                    <a:pt x="3042366" y="108404"/>
                    <a:pt x="3038503" y="113697"/>
                    <a:pt x="3034641" y="113697"/>
                  </a:cubicBezTo>
                  <a:cubicBezTo>
                    <a:pt x="3015328" y="118990"/>
                    <a:pt x="2996015" y="121637"/>
                    <a:pt x="2976702" y="126930"/>
                  </a:cubicBezTo>
                  <a:cubicBezTo>
                    <a:pt x="2968977" y="129577"/>
                    <a:pt x="2961252" y="132223"/>
                    <a:pt x="2957389" y="134870"/>
                  </a:cubicBezTo>
                  <a:cubicBezTo>
                    <a:pt x="2941939" y="142810"/>
                    <a:pt x="2930352" y="156043"/>
                    <a:pt x="2903314" y="153396"/>
                  </a:cubicBezTo>
                  <a:cubicBezTo>
                    <a:pt x="2899451" y="153396"/>
                    <a:pt x="2891726" y="158689"/>
                    <a:pt x="2884001" y="158689"/>
                  </a:cubicBezTo>
                  <a:cubicBezTo>
                    <a:pt x="2876276" y="161336"/>
                    <a:pt x="2864688" y="161336"/>
                    <a:pt x="2856963" y="163982"/>
                  </a:cubicBezTo>
                  <a:lnTo>
                    <a:pt x="2849238" y="163982"/>
                  </a:lnTo>
                  <a:cubicBezTo>
                    <a:pt x="2826063" y="169276"/>
                    <a:pt x="2806750" y="174569"/>
                    <a:pt x="2783575" y="177215"/>
                  </a:cubicBezTo>
                  <a:lnTo>
                    <a:pt x="2768125" y="177215"/>
                  </a:lnTo>
                  <a:cubicBezTo>
                    <a:pt x="2748812" y="177215"/>
                    <a:pt x="2733362" y="174569"/>
                    <a:pt x="2714049" y="174569"/>
                  </a:cubicBezTo>
                  <a:cubicBezTo>
                    <a:pt x="2694736" y="174569"/>
                    <a:pt x="2675424" y="179862"/>
                    <a:pt x="2656111" y="179862"/>
                  </a:cubicBezTo>
                  <a:cubicBezTo>
                    <a:pt x="2632935" y="179862"/>
                    <a:pt x="2605898" y="179862"/>
                    <a:pt x="2586585" y="169276"/>
                  </a:cubicBezTo>
                  <a:cubicBezTo>
                    <a:pt x="2582722" y="166629"/>
                    <a:pt x="2571135" y="166629"/>
                    <a:pt x="2563410" y="169276"/>
                  </a:cubicBezTo>
                  <a:cubicBezTo>
                    <a:pt x="2536372" y="171922"/>
                    <a:pt x="2509334" y="174569"/>
                    <a:pt x="2486159" y="179862"/>
                  </a:cubicBezTo>
                  <a:cubicBezTo>
                    <a:pt x="2462983" y="185155"/>
                    <a:pt x="2451396" y="179862"/>
                    <a:pt x="2443671" y="166629"/>
                  </a:cubicBezTo>
                  <a:cubicBezTo>
                    <a:pt x="2439808" y="161336"/>
                    <a:pt x="2432083" y="156043"/>
                    <a:pt x="2424358" y="150750"/>
                  </a:cubicBezTo>
                  <a:cubicBezTo>
                    <a:pt x="2412770" y="145456"/>
                    <a:pt x="2401183" y="137517"/>
                    <a:pt x="2389595" y="137517"/>
                  </a:cubicBezTo>
                  <a:cubicBezTo>
                    <a:pt x="2362557" y="137517"/>
                    <a:pt x="2347107" y="126930"/>
                    <a:pt x="2327794" y="118990"/>
                  </a:cubicBezTo>
                  <a:cubicBezTo>
                    <a:pt x="2296894" y="105757"/>
                    <a:pt x="2269856" y="89878"/>
                    <a:pt x="2231230" y="92524"/>
                  </a:cubicBezTo>
                  <a:lnTo>
                    <a:pt x="2231230" y="79291"/>
                  </a:lnTo>
                  <a:cubicBezTo>
                    <a:pt x="2238956" y="79291"/>
                    <a:pt x="2246681" y="79291"/>
                    <a:pt x="2254406" y="76645"/>
                  </a:cubicBezTo>
                  <a:cubicBezTo>
                    <a:pt x="2242818" y="71352"/>
                    <a:pt x="2242818" y="63412"/>
                    <a:pt x="2235093" y="58119"/>
                  </a:cubicBezTo>
                  <a:cubicBezTo>
                    <a:pt x="2219643" y="50179"/>
                    <a:pt x="2204193" y="47532"/>
                    <a:pt x="2188742" y="42239"/>
                  </a:cubicBezTo>
                  <a:cubicBezTo>
                    <a:pt x="2177155" y="39592"/>
                    <a:pt x="2161705" y="39592"/>
                    <a:pt x="2169430" y="52825"/>
                  </a:cubicBezTo>
                  <a:cubicBezTo>
                    <a:pt x="2150117" y="55472"/>
                    <a:pt x="2134667" y="55472"/>
                    <a:pt x="2126942" y="60765"/>
                  </a:cubicBezTo>
                  <a:cubicBezTo>
                    <a:pt x="2111492" y="68705"/>
                    <a:pt x="2096041" y="63412"/>
                    <a:pt x="2084454" y="58119"/>
                  </a:cubicBezTo>
                  <a:cubicBezTo>
                    <a:pt x="2076729" y="55472"/>
                    <a:pt x="2069003" y="52825"/>
                    <a:pt x="2061278" y="55472"/>
                  </a:cubicBezTo>
                  <a:cubicBezTo>
                    <a:pt x="2014928" y="71352"/>
                    <a:pt x="1968577" y="63412"/>
                    <a:pt x="1922227" y="63412"/>
                  </a:cubicBezTo>
                  <a:cubicBezTo>
                    <a:pt x="1914501" y="63412"/>
                    <a:pt x="1906776" y="60765"/>
                    <a:pt x="1895189" y="60765"/>
                  </a:cubicBezTo>
                  <a:cubicBezTo>
                    <a:pt x="1879739" y="58119"/>
                    <a:pt x="1868151" y="52825"/>
                    <a:pt x="1852701" y="50179"/>
                  </a:cubicBezTo>
                  <a:cubicBezTo>
                    <a:pt x="1837250" y="47532"/>
                    <a:pt x="1817938" y="44886"/>
                    <a:pt x="1802487" y="42239"/>
                  </a:cubicBezTo>
                  <a:lnTo>
                    <a:pt x="1790900" y="42239"/>
                  </a:lnTo>
                  <a:cubicBezTo>
                    <a:pt x="1763862" y="42239"/>
                    <a:pt x="1736824" y="44886"/>
                    <a:pt x="1713649" y="44886"/>
                  </a:cubicBezTo>
                  <a:cubicBezTo>
                    <a:pt x="1694336" y="44886"/>
                    <a:pt x="1675023" y="39592"/>
                    <a:pt x="1651848" y="36946"/>
                  </a:cubicBezTo>
                  <a:cubicBezTo>
                    <a:pt x="1647986" y="15773"/>
                    <a:pt x="1617085" y="21066"/>
                    <a:pt x="1597772" y="10480"/>
                  </a:cubicBezTo>
                  <a:cubicBezTo>
                    <a:pt x="1593910" y="7833"/>
                    <a:pt x="1586185" y="10480"/>
                    <a:pt x="1582322" y="10480"/>
                  </a:cubicBezTo>
                  <a:cubicBezTo>
                    <a:pt x="1559147" y="7833"/>
                    <a:pt x="1543697" y="15773"/>
                    <a:pt x="1535972" y="29006"/>
                  </a:cubicBezTo>
                  <a:cubicBezTo>
                    <a:pt x="1524384" y="42239"/>
                    <a:pt x="1493484" y="47532"/>
                    <a:pt x="1505071" y="68705"/>
                  </a:cubicBezTo>
                  <a:cubicBezTo>
                    <a:pt x="1508934" y="71352"/>
                    <a:pt x="1516659" y="73998"/>
                    <a:pt x="1520522" y="79291"/>
                  </a:cubicBezTo>
                  <a:cubicBezTo>
                    <a:pt x="1520522" y="87231"/>
                    <a:pt x="1516659" y="92524"/>
                    <a:pt x="1505071" y="89878"/>
                  </a:cubicBezTo>
                  <a:cubicBezTo>
                    <a:pt x="1501209" y="89878"/>
                    <a:pt x="1497346" y="95171"/>
                    <a:pt x="1493484" y="97818"/>
                  </a:cubicBezTo>
                  <a:cubicBezTo>
                    <a:pt x="1489621" y="100464"/>
                    <a:pt x="1489621" y="105757"/>
                    <a:pt x="1485758" y="105757"/>
                  </a:cubicBezTo>
                  <a:cubicBezTo>
                    <a:pt x="1462583" y="111051"/>
                    <a:pt x="1447133" y="124284"/>
                    <a:pt x="1420095" y="121637"/>
                  </a:cubicBezTo>
                  <a:lnTo>
                    <a:pt x="1412370" y="121637"/>
                  </a:lnTo>
                  <a:cubicBezTo>
                    <a:pt x="1389195" y="134870"/>
                    <a:pt x="1366019" y="132223"/>
                    <a:pt x="1338982" y="129577"/>
                  </a:cubicBezTo>
                  <a:cubicBezTo>
                    <a:pt x="1327394" y="126930"/>
                    <a:pt x="1311944" y="129577"/>
                    <a:pt x="1296494" y="129577"/>
                  </a:cubicBezTo>
                  <a:cubicBezTo>
                    <a:pt x="1284906" y="129577"/>
                    <a:pt x="1273318" y="129577"/>
                    <a:pt x="1261731" y="124284"/>
                  </a:cubicBezTo>
                  <a:cubicBezTo>
                    <a:pt x="1246280" y="118990"/>
                    <a:pt x="1230830" y="111051"/>
                    <a:pt x="1215380" y="105757"/>
                  </a:cubicBezTo>
                  <a:cubicBezTo>
                    <a:pt x="1199930" y="100464"/>
                    <a:pt x="1180617" y="100464"/>
                    <a:pt x="1180617" y="81938"/>
                  </a:cubicBezTo>
                  <a:cubicBezTo>
                    <a:pt x="1180617" y="79291"/>
                    <a:pt x="1172892" y="76645"/>
                    <a:pt x="1172892" y="73998"/>
                  </a:cubicBezTo>
                  <a:cubicBezTo>
                    <a:pt x="1145854" y="89878"/>
                    <a:pt x="1122679" y="103111"/>
                    <a:pt x="1099504" y="116344"/>
                  </a:cubicBezTo>
                  <a:cubicBezTo>
                    <a:pt x="1087916" y="124284"/>
                    <a:pt x="1072466" y="134870"/>
                    <a:pt x="1080191" y="148103"/>
                  </a:cubicBezTo>
                  <a:cubicBezTo>
                    <a:pt x="1080191" y="150750"/>
                    <a:pt x="1076328" y="153396"/>
                    <a:pt x="1076328" y="156043"/>
                  </a:cubicBezTo>
                  <a:cubicBezTo>
                    <a:pt x="1072466" y="161336"/>
                    <a:pt x="1068603" y="166629"/>
                    <a:pt x="1060878" y="169276"/>
                  </a:cubicBezTo>
                  <a:cubicBezTo>
                    <a:pt x="1053153" y="177215"/>
                    <a:pt x="1045428" y="185155"/>
                    <a:pt x="1037703" y="195742"/>
                  </a:cubicBezTo>
                  <a:lnTo>
                    <a:pt x="1014528" y="211621"/>
                  </a:lnTo>
                  <a:cubicBezTo>
                    <a:pt x="1006802" y="219561"/>
                    <a:pt x="999077" y="227501"/>
                    <a:pt x="987490" y="232794"/>
                  </a:cubicBezTo>
                  <a:cubicBezTo>
                    <a:pt x="960452" y="248674"/>
                    <a:pt x="933414" y="264553"/>
                    <a:pt x="902514" y="280433"/>
                  </a:cubicBezTo>
                  <a:cubicBezTo>
                    <a:pt x="887063" y="291019"/>
                    <a:pt x="867751" y="298959"/>
                    <a:pt x="852301" y="309545"/>
                  </a:cubicBezTo>
                  <a:cubicBezTo>
                    <a:pt x="825263" y="325425"/>
                    <a:pt x="794362" y="338658"/>
                    <a:pt x="778912" y="362477"/>
                  </a:cubicBezTo>
                  <a:cubicBezTo>
                    <a:pt x="778912" y="365124"/>
                    <a:pt x="771187" y="367771"/>
                    <a:pt x="767324" y="370417"/>
                  </a:cubicBezTo>
                  <a:cubicBezTo>
                    <a:pt x="748012" y="381004"/>
                    <a:pt x="717111" y="381004"/>
                    <a:pt x="717111" y="402176"/>
                  </a:cubicBezTo>
                  <a:cubicBezTo>
                    <a:pt x="686211" y="402176"/>
                    <a:pt x="670761" y="418056"/>
                    <a:pt x="655311" y="431289"/>
                  </a:cubicBezTo>
                  <a:cubicBezTo>
                    <a:pt x="643723" y="441875"/>
                    <a:pt x="632135" y="455108"/>
                    <a:pt x="616685" y="463048"/>
                  </a:cubicBezTo>
                  <a:cubicBezTo>
                    <a:pt x="601235" y="468341"/>
                    <a:pt x="581922" y="465695"/>
                    <a:pt x="562609" y="465695"/>
                  </a:cubicBezTo>
                  <a:cubicBezTo>
                    <a:pt x="554884" y="465695"/>
                    <a:pt x="547159" y="465695"/>
                    <a:pt x="547159" y="468341"/>
                  </a:cubicBezTo>
                  <a:cubicBezTo>
                    <a:pt x="531709" y="478928"/>
                    <a:pt x="512396" y="486868"/>
                    <a:pt x="500809" y="500101"/>
                  </a:cubicBezTo>
                  <a:cubicBezTo>
                    <a:pt x="489221" y="513334"/>
                    <a:pt x="477633" y="521273"/>
                    <a:pt x="458321" y="523920"/>
                  </a:cubicBezTo>
                  <a:cubicBezTo>
                    <a:pt x="439008" y="526566"/>
                    <a:pt x="419695" y="539800"/>
                    <a:pt x="392657" y="531860"/>
                  </a:cubicBezTo>
                  <a:cubicBezTo>
                    <a:pt x="369482" y="526566"/>
                    <a:pt x="342444" y="531860"/>
                    <a:pt x="326994" y="521273"/>
                  </a:cubicBezTo>
                  <a:cubicBezTo>
                    <a:pt x="296093" y="523920"/>
                    <a:pt x="272918" y="529213"/>
                    <a:pt x="245880" y="531860"/>
                  </a:cubicBezTo>
                  <a:cubicBezTo>
                    <a:pt x="214980" y="537153"/>
                    <a:pt x="180217" y="534506"/>
                    <a:pt x="153179" y="550386"/>
                  </a:cubicBezTo>
                  <a:cubicBezTo>
                    <a:pt x="130004" y="563619"/>
                    <a:pt x="110691" y="576852"/>
                    <a:pt x="75928" y="574205"/>
                  </a:cubicBezTo>
                  <a:cubicBezTo>
                    <a:pt x="79791" y="590085"/>
                    <a:pt x="83653" y="603318"/>
                    <a:pt x="87516" y="619197"/>
                  </a:cubicBezTo>
                  <a:cubicBezTo>
                    <a:pt x="95241" y="661543"/>
                    <a:pt x="102966" y="703889"/>
                    <a:pt x="106829" y="746234"/>
                  </a:cubicBezTo>
                  <a:cubicBezTo>
                    <a:pt x="118416" y="799166"/>
                    <a:pt x="122279" y="849451"/>
                    <a:pt x="114554" y="899737"/>
                  </a:cubicBezTo>
                  <a:cubicBezTo>
                    <a:pt x="106829" y="971195"/>
                    <a:pt x="72066" y="3416652"/>
                    <a:pt x="37303" y="3482817"/>
                  </a:cubicBezTo>
                  <a:lnTo>
                    <a:pt x="2540" y="3538395"/>
                  </a:lnTo>
                  <a:cubicBezTo>
                    <a:pt x="0" y="3551628"/>
                    <a:pt x="6402" y="3559568"/>
                    <a:pt x="25715" y="3562215"/>
                  </a:cubicBezTo>
                  <a:cubicBezTo>
                    <a:pt x="48890" y="3564862"/>
                    <a:pt x="56615" y="3575448"/>
                    <a:pt x="64341" y="3588681"/>
                  </a:cubicBezTo>
                  <a:cubicBezTo>
                    <a:pt x="72066" y="3609854"/>
                    <a:pt x="60478" y="3631027"/>
                    <a:pt x="75928" y="3652199"/>
                  </a:cubicBezTo>
                  <a:cubicBezTo>
                    <a:pt x="83653" y="3662786"/>
                    <a:pt x="75928" y="3681312"/>
                    <a:pt x="72066" y="3697192"/>
                  </a:cubicBezTo>
                  <a:cubicBezTo>
                    <a:pt x="68203" y="3718364"/>
                    <a:pt x="75928" y="3739537"/>
                    <a:pt x="87516" y="3758063"/>
                  </a:cubicBezTo>
                  <a:cubicBezTo>
                    <a:pt x="114554" y="3789822"/>
                    <a:pt x="118416" y="3826875"/>
                    <a:pt x="118416" y="3861280"/>
                  </a:cubicBezTo>
                  <a:cubicBezTo>
                    <a:pt x="118416" y="3869220"/>
                    <a:pt x="122279" y="3877160"/>
                    <a:pt x="126141" y="3882454"/>
                  </a:cubicBezTo>
                  <a:cubicBezTo>
                    <a:pt x="133866" y="3887747"/>
                    <a:pt x="149317" y="3893040"/>
                    <a:pt x="164767" y="3895686"/>
                  </a:cubicBezTo>
                  <a:lnTo>
                    <a:pt x="257468" y="3927445"/>
                  </a:lnTo>
                  <a:cubicBezTo>
                    <a:pt x="299956" y="3943325"/>
                    <a:pt x="334719" y="3940678"/>
                    <a:pt x="373344" y="3922152"/>
                  </a:cubicBezTo>
                  <a:cubicBezTo>
                    <a:pt x="377207" y="3919506"/>
                    <a:pt x="388795" y="3916859"/>
                    <a:pt x="392657" y="3916859"/>
                  </a:cubicBezTo>
                  <a:cubicBezTo>
                    <a:pt x="419695" y="3919506"/>
                    <a:pt x="446733" y="3919506"/>
                    <a:pt x="469908" y="3935385"/>
                  </a:cubicBezTo>
                  <a:cubicBezTo>
                    <a:pt x="496946" y="3951265"/>
                    <a:pt x="535571" y="3961851"/>
                    <a:pt x="566472" y="3975084"/>
                  </a:cubicBezTo>
                  <a:cubicBezTo>
                    <a:pt x="585785" y="3983024"/>
                    <a:pt x="608960" y="3993610"/>
                    <a:pt x="620548" y="4004197"/>
                  </a:cubicBezTo>
                  <a:cubicBezTo>
                    <a:pt x="628273" y="4009490"/>
                    <a:pt x="635998" y="4014783"/>
                    <a:pt x="643723" y="4017430"/>
                  </a:cubicBezTo>
                  <a:cubicBezTo>
                    <a:pt x="686211" y="4028016"/>
                    <a:pt x="709386" y="4054482"/>
                    <a:pt x="736424" y="4075655"/>
                  </a:cubicBezTo>
                  <a:cubicBezTo>
                    <a:pt x="759599" y="4094181"/>
                    <a:pt x="790500" y="4104768"/>
                    <a:pt x="825263" y="4107414"/>
                  </a:cubicBezTo>
                  <a:cubicBezTo>
                    <a:pt x="863888" y="4112707"/>
                    <a:pt x="902514" y="4115354"/>
                    <a:pt x="941139" y="4120647"/>
                  </a:cubicBezTo>
                  <a:cubicBezTo>
                    <a:pt x="956589" y="4123294"/>
                    <a:pt x="975902" y="4125940"/>
                    <a:pt x="991352" y="4131233"/>
                  </a:cubicBezTo>
                  <a:cubicBezTo>
                    <a:pt x="1010665" y="4136526"/>
                    <a:pt x="1029978" y="4136526"/>
                    <a:pt x="1045428" y="4144467"/>
                  </a:cubicBezTo>
                  <a:cubicBezTo>
                    <a:pt x="1068603" y="4157700"/>
                    <a:pt x="1091779" y="4165639"/>
                    <a:pt x="1122679" y="4160346"/>
                  </a:cubicBezTo>
                  <a:cubicBezTo>
                    <a:pt x="1134267" y="4157700"/>
                    <a:pt x="1149717" y="4162993"/>
                    <a:pt x="1161304" y="4165639"/>
                  </a:cubicBezTo>
                  <a:cubicBezTo>
                    <a:pt x="1165167" y="4165639"/>
                    <a:pt x="1169029" y="4168286"/>
                    <a:pt x="1172892" y="4168286"/>
                  </a:cubicBezTo>
                  <a:cubicBezTo>
                    <a:pt x="1215380" y="4170932"/>
                    <a:pt x="1254006" y="4165639"/>
                    <a:pt x="1292631" y="4160346"/>
                  </a:cubicBezTo>
                  <a:cubicBezTo>
                    <a:pt x="1308081" y="4157700"/>
                    <a:pt x="1323531" y="4155053"/>
                    <a:pt x="1338982" y="4149760"/>
                  </a:cubicBezTo>
                  <a:cubicBezTo>
                    <a:pt x="1381470" y="4136526"/>
                    <a:pt x="1423958" y="4123294"/>
                    <a:pt x="1462583" y="4107414"/>
                  </a:cubicBezTo>
                  <a:cubicBezTo>
                    <a:pt x="1489621" y="4096828"/>
                    <a:pt x="1516659" y="4086242"/>
                    <a:pt x="1547559" y="4096828"/>
                  </a:cubicBezTo>
                  <a:lnTo>
                    <a:pt x="1563009" y="4096828"/>
                  </a:lnTo>
                  <a:cubicBezTo>
                    <a:pt x="1590047" y="4096828"/>
                    <a:pt x="1617085" y="4094181"/>
                    <a:pt x="1640260" y="4091535"/>
                  </a:cubicBezTo>
                  <a:cubicBezTo>
                    <a:pt x="1644123" y="4091535"/>
                    <a:pt x="1651848" y="4091535"/>
                    <a:pt x="1651848" y="4088888"/>
                  </a:cubicBezTo>
                  <a:cubicBezTo>
                    <a:pt x="1663436" y="4078302"/>
                    <a:pt x="1682748" y="4078302"/>
                    <a:pt x="1702061" y="4075655"/>
                  </a:cubicBezTo>
                  <a:cubicBezTo>
                    <a:pt x="1732962" y="4073008"/>
                    <a:pt x="1763862" y="4073008"/>
                    <a:pt x="1787037" y="4059775"/>
                  </a:cubicBezTo>
                  <a:cubicBezTo>
                    <a:pt x="1810213" y="4049189"/>
                    <a:pt x="1833388" y="4046542"/>
                    <a:pt x="1860426" y="4043896"/>
                  </a:cubicBezTo>
                  <a:cubicBezTo>
                    <a:pt x="1864288" y="4043896"/>
                    <a:pt x="1872013" y="4041249"/>
                    <a:pt x="1875876" y="4041249"/>
                  </a:cubicBezTo>
                  <a:cubicBezTo>
                    <a:pt x="1895189" y="4038603"/>
                    <a:pt x="1914501" y="4030663"/>
                    <a:pt x="1929952" y="4033309"/>
                  </a:cubicBezTo>
                  <a:cubicBezTo>
                    <a:pt x="1964714" y="4038603"/>
                    <a:pt x="1980165" y="4030663"/>
                    <a:pt x="2003340" y="4009490"/>
                  </a:cubicBezTo>
                  <a:cubicBezTo>
                    <a:pt x="2007203" y="4004197"/>
                    <a:pt x="2018790" y="4001550"/>
                    <a:pt x="2026515" y="3998903"/>
                  </a:cubicBezTo>
                  <a:cubicBezTo>
                    <a:pt x="2045828" y="3996257"/>
                    <a:pt x="2065141" y="3998903"/>
                    <a:pt x="2084454" y="3996257"/>
                  </a:cubicBezTo>
                  <a:cubicBezTo>
                    <a:pt x="2096041" y="3996257"/>
                    <a:pt x="2107629" y="3988317"/>
                    <a:pt x="2115354" y="3988317"/>
                  </a:cubicBezTo>
                  <a:cubicBezTo>
                    <a:pt x="2146254" y="3990964"/>
                    <a:pt x="2181017" y="3983024"/>
                    <a:pt x="2208055" y="3996257"/>
                  </a:cubicBezTo>
                  <a:cubicBezTo>
                    <a:pt x="2211918" y="3998903"/>
                    <a:pt x="2219643" y="3998903"/>
                    <a:pt x="2227368" y="3998903"/>
                  </a:cubicBezTo>
                  <a:cubicBezTo>
                    <a:pt x="2277581" y="4001550"/>
                    <a:pt x="2320069" y="4012137"/>
                    <a:pt x="2354832" y="4033309"/>
                  </a:cubicBezTo>
                  <a:cubicBezTo>
                    <a:pt x="2366420" y="4041249"/>
                    <a:pt x="2381870" y="4046542"/>
                    <a:pt x="2393457" y="4051835"/>
                  </a:cubicBezTo>
                  <a:cubicBezTo>
                    <a:pt x="2405045" y="4057129"/>
                    <a:pt x="2420495" y="4057129"/>
                    <a:pt x="2432083" y="4059775"/>
                  </a:cubicBezTo>
                  <a:cubicBezTo>
                    <a:pt x="2443671" y="4062422"/>
                    <a:pt x="2451396" y="4065068"/>
                    <a:pt x="2462983" y="4065068"/>
                  </a:cubicBezTo>
                  <a:cubicBezTo>
                    <a:pt x="2482296" y="4065068"/>
                    <a:pt x="2497746" y="4070361"/>
                    <a:pt x="2509334" y="4080948"/>
                  </a:cubicBezTo>
                  <a:cubicBezTo>
                    <a:pt x="2513196" y="4083595"/>
                    <a:pt x="2517059" y="4086242"/>
                    <a:pt x="2520922" y="4091535"/>
                  </a:cubicBezTo>
                  <a:cubicBezTo>
                    <a:pt x="2517059" y="4099474"/>
                    <a:pt x="2540235" y="4120647"/>
                    <a:pt x="2555684" y="4120647"/>
                  </a:cubicBezTo>
                  <a:cubicBezTo>
                    <a:pt x="2582722" y="4120647"/>
                    <a:pt x="2609760" y="4125940"/>
                    <a:pt x="2632935" y="4139174"/>
                  </a:cubicBezTo>
                  <a:cubicBezTo>
                    <a:pt x="2636798" y="4141820"/>
                    <a:pt x="2644523" y="4141820"/>
                    <a:pt x="2652248" y="4139174"/>
                  </a:cubicBezTo>
                  <a:cubicBezTo>
                    <a:pt x="2663836" y="4136526"/>
                    <a:pt x="2671561" y="4136526"/>
                    <a:pt x="2679286" y="4144467"/>
                  </a:cubicBezTo>
                  <a:cubicBezTo>
                    <a:pt x="2683149" y="4147113"/>
                    <a:pt x="2698599" y="4147113"/>
                    <a:pt x="2706324" y="4147113"/>
                  </a:cubicBezTo>
                  <a:cubicBezTo>
                    <a:pt x="2725637" y="4147113"/>
                    <a:pt x="2748812" y="4144467"/>
                    <a:pt x="2768125" y="4147113"/>
                  </a:cubicBezTo>
                  <a:cubicBezTo>
                    <a:pt x="2802888" y="4149760"/>
                    <a:pt x="2833788" y="4152406"/>
                    <a:pt x="2868551" y="4157700"/>
                  </a:cubicBezTo>
                  <a:cubicBezTo>
                    <a:pt x="2876276" y="4157700"/>
                    <a:pt x="2884001" y="4160346"/>
                    <a:pt x="2887864" y="4162993"/>
                  </a:cubicBezTo>
                  <a:cubicBezTo>
                    <a:pt x="2895589" y="4176226"/>
                    <a:pt x="2914902" y="4176226"/>
                    <a:pt x="2926489" y="4178872"/>
                  </a:cubicBezTo>
                  <a:cubicBezTo>
                    <a:pt x="2938077" y="4181519"/>
                    <a:pt x="2953527" y="4184165"/>
                    <a:pt x="2961252" y="4184165"/>
                  </a:cubicBezTo>
                  <a:cubicBezTo>
                    <a:pt x="2965115" y="4181519"/>
                    <a:pt x="2972840" y="4178872"/>
                    <a:pt x="2980565" y="4173579"/>
                  </a:cubicBezTo>
                  <a:cubicBezTo>
                    <a:pt x="2965115" y="4173579"/>
                    <a:pt x="2957389" y="4176226"/>
                    <a:pt x="2949665" y="4176226"/>
                  </a:cubicBezTo>
                  <a:cubicBezTo>
                    <a:pt x="2965115" y="4162993"/>
                    <a:pt x="2980565" y="4160346"/>
                    <a:pt x="2999878" y="4168286"/>
                  </a:cubicBezTo>
                  <a:cubicBezTo>
                    <a:pt x="3023053" y="4181519"/>
                    <a:pt x="3042366" y="4181519"/>
                    <a:pt x="3069404" y="4168286"/>
                  </a:cubicBezTo>
                  <a:lnTo>
                    <a:pt x="3092579" y="4160346"/>
                  </a:lnTo>
                  <a:lnTo>
                    <a:pt x="3092579" y="4147113"/>
                  </a:lnTo>
                  <a:cubicBezTo>
                    <a:pt x="3104167" y="4149760"/>
                    <a:pt x="3115754" y="4155053"/>
                    <a:pt x="3123479" y="4155053"/>
                  </a:cubicBezTo>
                  <a:cubicBezTo>
                    <a:pt x="3146654" y="4147113"/>
                    <a:pt x="3169830" y="4139174"/>
                    <a:pt x="3189143" y="4128587"/>
                  </a:cubicBezTo>
                  <a:cubicBezTo>
                    <a:pt x="3212318" y="4118000"/>
                    <a:pt x="3231630" y="4104768"/>
                    <a:pt x="3250943" y="4094181"/>
                  </a:cubicBezTo>
                  <a:cubicBezTo>
                    <a:pt x="3254806" y="4094181"/>
                    <a:pt x="3254806" y="4091535"/>
                    <a:pt x="3258668" y="4091535"/>
                  </a:cubicBezTo>
                  <a:cubicBezTo>
                    <a:pt x="3285706" y="4086242"/>
                    <a:pt x="3308882" y="4083595"/>
                    <a:pt x="3335919" y="4078302"/>
                  </a:cubicBezTo>
                  <a:cubicBezTo>
                    <a:pt x="3351370" y="4075655"/>
                    <a:pt x="3362957" y="4070361"/>
                    <a:pt x="3378408" y="4067715"/>
                  </a:cubicBezTo>
                  <a:cubicBezTo>
                    <a:pt x="3389995" y="4065068"/>
                    <a:pt x="3397720" y="4065068"/>
                    <a:pt x="3409308" y="4062422"/>
                  </a:cubicBezTo>
                  <a:lnTo>
                    <a:pt x="3447934" y="4062422"/>
                  </a:lnTo>
                  <a:cubicBezTo>
                    <a:pt x="3455658" y="4062422"/>
                    <a:pt x="3467246" y="4062422"/>
                    <a:pt x="3474971" y="4059775"/>
                  </a:cubicBezTo>
                  <a:cubicBezTo>
                    <a:pt x="3478834" y="4054482"/>
                    <a:pt x="3486559" y="4046542"/>
                    <a:pt x="3490421" y="4046542"/>
                  </a:cubicBezTo>
                  <a:cubicBezTo>
                    <a:pt x="3502009" y="4046542"/>
                    <a:pt x="3509734" y="4051835"/>
                    <a:pt x="3521322" y="4054482"/>
                  </a:cubicBezTo>
                  <a:cubicBezTo>
                    <a:pt x="3525184" y="4054482"/>
                    <a:pt x="3525184" y="4057129"/>
                    <a:pt x="3525184" y="4059775"/>
                  </a:cubicBezTo>
                  <a:cubicBezTo>
                    <a:pt x="3540635" y="4070361"/>
                    <a:pt x="3552222" y="4083595"/>
                    <a:pt x="3567672" y="4094181"/>
                  </a:cubicBezTo>
                  <a:cubicBezTo>
                    <a:pt x="3586985" y="4107414"/>
                    <a:pt x="3606298" y="4107414"/>
                    <a:pt x="3617885" y="4099474"/>
                  </a:cubicBezTo>
                  <a:cubicBezTo>
                    <a:pt x="3637198" y="4088888"/>
                    <a:pt x="3652648" y="4080948"/>
                    <a:pt x="3679686" y="4086242"/>
                  </a:cubicBezTo>
                  <a:cubicBezTo>
                    <a:pt x="3683549" y="4086242"/>
                    <a:pt x="3691274" y="4088888"/>
                    <a:pt x="3695136" y="4086242"/>
                  </a:cubicBezTo>
                  <a:cubicBezTo>
                    <a:pt x="3714449" y="4080948"/>
                    <a:pt x="3737624" y="4075655"/>
                    <a:pt x="3756937" y="4067715"/>
                  </a:cubicBezTo>
                  <a:cubicBezTo>
                    <a:pt x="3768525" y="4065068"/>
                    <a:pt x="3783975" y="4065068"/>
                    <a:pt x="3787838" y="4059775"/>
                  </a:cubicBezTo>
                  <a:cubicBezTo>
                    <a:pt x="3799425" y="4043896"/>
                    <a:pt x="3818738" y="4035956"/>
                    <a:pt x="3838051" y="4025370"/>
                  </a:cubicBezTo>
                  <a:cubicBezTo>
                    <a:pt x="3849638" y="4017430"/>
                    <a:pt x="3861226" y="4006843"/>
                    <a:pt x="3872814" y="4004197"/>
                  </a:cubicBezTo>
                  <a:cubicBezTo>
                    <a:pt x="3899852" y="3998903"/>
                    <a:pt x="3919164" y="3983024"/>
                    <a:pt x="3942339" y="3972438"/>
                  </a:cubicBezTo>
                  <a:cubicBezTo>
                    <a:pt x="3961652" y="3964498"/>
                    <a:pt x="3973240" y="3948619"/>
                    <a:pt x="3992553" y="3945972"/>
                  </a:cubicBezTo>
                  <a:cubicBezTo>
                    <a:pt x="4023453" y="3940678"/>
                    <a:pt x="4046628" y="3927445"/>
                    <a:pt x="4073666" y="3914212"/>
                  </a:cubicBezTo>
                  <a:cubicBezTo>
                    <a:pt x="4089117" y="3906273"/>
                    <a:pt x="4108429" y="3900980"/>
                    <a:pt x="4127742" y="3903626"/>
                  </a:cubicBezTo>
                  <a:cubicBezTo>
                    <a:pt x="4139329" y="3906273"/>
                    <a:pt x="4154780" y="3903626"/>
                    <a:pt x="4162505" y="3900980"/>
                  </a:cubicBezTo>
                  <a:cubicBezTo>
                    <a:pt x="4177955" y="3895686"/>
                    <a:pt x="4193405" y="3887747"/>
                    <a:pt x="4208855" y="3882454"/>
                  </a:cubicBezTo>
                  <a:cubicBezTo>
                    <a:pt x="4220443" y="3877160"/>
                    <a:pt x="4232031" y="3871867"/>
                    <a:pt x="4243618" y="3871867"/>
                  </a:cubicBezTo>
                  <a:cubicBezTo>
                    <a:pt x="4282244" y="3869220"/>
                    <a:pt x="4313144" y="3863927"/>
                    <a:pt x="4332457" y="3837461"/>
                  </a:cubicBezTo>
                  <a:cubicBezTo>
                    <a:pt x="4340182" y="3826875"/>
                    <a:pt x="4378808" y="3813641"/>
                    <a:pt x="4394258" y="3818935"/>
                  </a:cubicBezTo>
                  <a:cubicBezTo>
                    <a:pt x="4421295" y="3826875"/>
                    <a:pt x="4440608" y="3821582"/>
                    <a:pt x="4456058" y="3805702"/>
                  </a:cubicBezTo>
                  <a:cubicBezTo>
                    <a:pt x="4467646" y="3797762"/>
                    <a:pt x="4483096" y="3800409"/>
                    <a:pt x="4494684" y="3805702"/>
                  </a:cubicBezTo>
                  <a:cubicBezTo>
                    <a:pt x="4502409" y="3810995"/>
                    <a:pt x="4510134" y="3813641"/>
                    <a:pt x="4517859" y="3813641"/>
                  </a:cubicBezTo>
                  <a:cubicBezTo>
                    <a:pt x="4544897" y="3816289"/>
                    <a:pt x="4575798" y="3813641"/>
                    <a:pt x="4602835" y="3816289"/>
                  </a:cubicBezTo>
                  <a:cubicBezTo>
                    <a:pt x="4626011" y="3818935"/>
                    <a:pt x="4649186" y="3813641"/>
                    <a:pt x="4664636" y="3803055"/>
                  </a:cubicBezTo>
                  <a:cubicBezTo>
                    <a:pt x="4680086" y="3792469"/>
                    <a:pt x="4691674" y="3792469"/>
                    <a:pt x="4714849" y="3797762"/>
                  </a:cubicBezTo>
                  <a:cubicBezTo>
                    <a:pt x="4734162" y="3803055"/>
                    <a:pt x="4749612" y="3816289"/>
                    <a:pt x="4776650" y="3813641"/>
                  </a:cubicBezTo>
                  <a:cubicBezTo>
                    <a:pt x="4799825" y="3810995"/>
                    <a:pt x="4826863" y="3818935"/>
                    <a:pt x="4853901" y="3810995"/>
                  </a:cubicBezTo>
                  <a:lnTo>
                    <a:pt x="4869351" y="3810995"/>
                  </a:lnTo>
                  <a:cubicBezTo>
                    <a:pt x="4892526" y="3816289"/>
                    <a:pt x="4915702" y="3818935"/>
                    <a:pt x="4935015" y="3832168"/>
                  </a:cubicBezTo>
                  <a:cubicBezTo>
                    <a:pt x="4958190" y="3845401"/>
                    <a:pt x="4962052" y="3747477"/>
                    <a:pt x="4985228" y="3758063"/>
                  </a:cubicBezTo>
                  <a:cubicBezTo>
                    <a:pt x="5019991" y="3773943"/>
                    <a:pt x="5012266" y="3758063"/>
                    <a:pt x="5047029" y="3771296"/>
                  </a:cubicBezTo>
                  <a:cubicBezTo>
                    <a:pt x="5074066" y="3779236"/>
                    <a:pt x="5062479" y="3750124"/>
                    <a:pt x="5093379" y="3755417"/>
                  </a:cubicBezTo>
                  <a:cubicBezTo>
                    <a:pt x="5097242" y="3755417"/>
                    <a:pt x="5143592" y="3776589"/>
                    <a:pt x="5143592" y="3773943"/>
                  </a:cubicBezTo>
                  <a:cubicBezTo>
                    <a:pt x="5162905" y="3766003"/>
                    <a:pt x="5182218" y="3686605"/>
                    <a:pt x="5201530" y="3689252"/>
                  </a:cubicBezTo>
                  <a:cubicBezTo>
                    <a:pt x="5240156" y="3697192"/>
                    <a:pt x="5274919" y="3691898"/>
                    <a:pt x="5309682" y="3681312"/>
                  </a:cubicBezTo>
                  <a:cubicBezTo>
                    <a:pt x="5328995" y="3676018"/>
                    <a:pt x="5359895" y="3657492"/>
                    <a:pt x="5375345" y="3665432"/>
                  </a:cubicBezTo>
                  <a:cubicBezTo>
                    <a:pt x="5402383" y="3678665"/>
                    <a:pt x="5429421" y="3683959"/>
                    <a:pt x="5460321" y="3686605"/>
                  </a:cubicBezTo>
                  <a:cubicBezTo>
                    <a:pt x="5464184" y="3686605"/>
                    <a:pt x="5468047" y="3689252"/>
                    <a:pt x="5471909" y="3691898"/>
                  </a:cubicBezTo>
                  <a:cubicBezTo>
                    <a:pt x="5483497" y="3702485"/>
                    <a:pt x="5537572" y="3673372"/>
                    <a:pt x="5549160" y="3683959"/>
                  </a:cubicBezTo>
                  <a:cubicBezTo>
                    <a:pt x="5564610" y="3699838"/>
                    <a:pt x="5580060" y="3715718"/>
                    <a:pt x="5595510" y="3728951"/>
                  </a:cubicBezTo>
                  <a:cubicBezTo>
                    <a:pt x="5603236" y="3734244"/>
                    <a:pt x="5614823" y="3736890"/>
                    <a:pt x="5618686" y="3742183"/>
                  </a:cubicBezTo>
                  <a:cubicBezTo>
                    <a:pt x="5622549" y="3755417"/>
                    <a:pt x="5630274" y="3760710"/>
                    <a:pt x="5649586" y="3760710"/>
                  </a:cubicBezTo>
                  <a:cubicBezTo>
                    <a:pt x="5661174" y="3760710"/>
                    <a:pt x="5672761" y="3763357"/>
                    <a:pt x="5680487" y="3768650"/>
                  </a:cubicBezTo>
                  <a:cubicBezTo>
                    <a:pt x="5699800" y="3776589"/>
                    <a:pt x="5715249" y="3784529"/>
                    <a:pt x="5730699" y="3792469"/>
                  </a:cubicBezTo>
                  <a:cubicBezTo>
                    <a:pt x="5750012" y="3800409"/>
                    <a:pt x="5769325" y="3808348"/>
                    <a:pt x="5777050" y="3821582"/>
                  </a:cubicBezTo>
                  <a:cubicBezTo>
                    <a:pt x="5780913" y="3826875"/>
                    <a:pt x="5784775" y="3829522"/>
                    <a:pt x="5788638" y="3832168"/>
                  </a:cubicBezTo>
                  <a:cubicBezTo>
                    <a:pt x="5804088" y="3842754"/>
                    <a:pt x="5819538" y="3850694"/>
                    <a:pt x="5834989" y="3861280"/>
                  </a:cubicBezTo>
                  <a:cubicBezTo>
                    <a:pt x="5858164" y="3874513"/>
                    <a:pt x="5877476" y="3890393"/>
                    <a:pt x="5900652" y="3903626"/>
                  </a:cubicBezTo>
                  <a:cubicBezTo>
                    <a:pt x="5908377" y="3906273"/>
                    <a:pt x="5916102" y="3911566"/>
                    <a:pt x="5923827" y="3914212"/>
                  </a:cubicBezTo>
                  <a:cubicBezTo>
                    <a:pt x="5939278" y="3919506"/>
                    <a:pt x="5954727" y="3924799"/>
                    <a:pt x="5966315" y="3932738"/>
                  </a:cubicBezTo>
                  <a:cubicBezTo>
                    <a:pt x="5977903" y="3940678"/>
                    <a:pt x="6031979" y="3893040"/>
                    <a:pt x="6039703" y="3903626"/>
                  </a:cubicBezTo>
                  <a:cubicBezTo>
                    <a:pt x="6039703" y="3906273"/>
                    <a:pt x="6043566" y="3906273"/>
                    <a:pt x="6047429" y="3906273"/>
                  </a:cubicBezTo>
                  <a:cubicBezTo>
                    <a:pt x="6070604" y="3919506"/>
                    <a:pt x="6093779" y="3914212"/>
                    <a:pt x="6116954" y="3908919"/>
                  </a:cubicBezTo>
                  <a:cubicBezTo>
                    <a:pt x="6124680" y="3906273"/>
                    <a:pt x="6132405" y="3903626"/>
                    <a:pt x="6136267" y="3906273"/>
                  </a:cubicBezTo>
                  <a:cubicBezTo>
                    <a:pt x="6163305" y="3914212"/>
                    <a:pt x="6182618" y="3932738"/>
                    <a:pt x="6217381" y="3935385"/>
                  </a:cubicBezTo>
                  <a:cubicBezTo>
                    <a:pt x="6217381" y="3935385"/>
                    <a:pt x="6221244" y="3935385"/>
                    <a:pt x="6221244" y="3938032"/>
                  </a:cubicBezTo>
                  <a:cubicBezTo>
                    <a:pt x="6228968" y="3953912"/>
                    <a:pt x="6252143" y="3953912"/>
                    <a:pt x="6271456" y="3956558"/>
                  </a:cubicBezTo>
                  <a:cubicBezTo>
                    <a:pt x="6283044" y="3956558"/>
                    <a:pt x="6294632" y="3959205"/>
                    <a:pt x="6302357" y="3961851"/>
                  </a:cubicBezTo>
                  <a:cubicBezTo>
                    <a:pt x="6325532" y="3969791"/>
                    <a:pt x="6348707" y="3980377"/>
                    <a:pt x="6375746" y="3985671"/>
                  </a:cubicBezTo>
                  <a:cubicBezTo>
                    <a:pt x="6410508" y="3993610"/>
                    <a:pt x="6445271" y="3998903"/>
                    <a:pt x="6472309" y="4012137"/>
                  </a:cubicBezTo>
                  <a:cubicBezTo>
                    <a:pt x="6476172" y="4012137"/>
                    <a:pt x="6480034" y="4012137"/>
                    <a:pt x="6480034" y="4014783"/>
                  </a:cubicBezTo>
                  <a:cubicBezTo>
                    <a:pt x="6491622" y="4020077"/>
                    <a:pt x="6510935" y="4022723"/>
                    <a:pt x="6518660" y="4030663"/>
                  </a:cubicBezTo>
                  <a:cubicBezTo>
                    <a:pt x="6530248" y="4046542"/>
                    <a:pt x="6561147" y="4043896"/>
                    <a:pt x="6576598" y="4057129"/>
                  </a:cubicBezTo>
                  <a:lnTo>
                    <a:pt x="6580460" y="4057129"/>
                  </a:lnTo>
                  <a:cubicBezTo>
                    <a:pt x="6595910" y="4057129"/>
                    <a:pt x="6611361" y="4059775"/>
                    <a:pt x="6630673" y="4059775"/>
                  </a:cubicBezTo>
                  <a:cubicBezTo>
                    <a:pt x="6638399" y="4057129"/>
                    <a:pt x="6649986" y="4051835"/>
                    <a:pt x="6657711" y="4051835"/>
                  </a:cubicBezTo>
                  <a:cubicBezTo>
                    <a:pt x="6692474" y="4059775"/>
                    <a:pt x="6727237" y="4059775"/>
                    <a:pt x="6750413" y="4038603"/>
                  </a:cubicBezTo>
                  <a:cubicBezTo>
                    <a:pt x="6754275" y="4035956"/>
                    <a:pt x="6762000" y="4035956"/>
                    <a:pt x="6769725" y="4035956"/>
                  </a:cubicBezTo>
                  <a:lnTo>
                    <a:pt x="6800626" y="4035956"/>
                  </a:lnTo>
                  <a:cubicBezTo>
                    <a:pt x="6835389" y="4030663"/>
                    <a:pt x="6866289" y="4025370"/>
                    <a:pt x="6901051" y="4022723"/>
                  </a:cubicBezTo>
                  <a:cubicBezTo>
                    <a:pt x="6916502" y="4020077"/>
                    <a:pt x="6935815" y="4025370"/>
                    <a:pt x="6951265" y="4028016"/>
                  </a:cubicBezTo>
                  <a:cubicBezTo>
                    <a:pt x="6966715" y="4030663"/>
                    <a:pt x="6982166" y="4030663"/>
                    <a:pt x="6997615" y="4030663"/>
                  </a:cubicBezTo>
                  <a:cubicBezTo>
                    <a:pt x="7016928" y="4030663"/>
                    <a:pt x="7032379" y="4025370"/>
                    <a:pt x="7051692" y="4025370"/>
                  </a:cubicBezTo>
                  <a:cubicBezTo>
                    <a:pt x="7067141" y="4022723"/>
                    <a:pt x="7086454" y="4022723"/>
                    <a:pt x="7101904" y="4020077"/>
                  </a:cubicBezTo>
                  <a:cubicBezTo>
                    <a:pt x="7136667" y="4014783"/>
                    <a:pt x="7167568" y="4009490"/>
                    <a:pt x="7202331" y="4006843"/>
                  </a:cubicBezTo>
                  <a:cubicBezTo>
                    <a:pt x="7225506" y="3916859"/>
                    <a:pt x="7221644" y="3810995"/>
                    <a:pt x="7221644" y="3702485"/>
                  </a:cubicBezTo>
                  <a:close/>
                </a:path>
              </a:pathLst>
            </a:custGeom>
            <a:blipFill>
              <a:blip r:embed="rId2">
                <a:alphaModFix amt="54000"/>
              </a:blip>
              <a:stretch>
                <a:fillRect l="-45" t="-7901" r="-11" b="-78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2315152">
            <a:off x="-363183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5152">
            <a:off x="5153697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315152">
            <a:off x="10239528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15152">
            <a:off x="15325360" y="-3309693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315152">
            <a:off x="12979672" y="-5784727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5"/>
                </a:lnTo>
                <a:lnTo>
                  <a:pt x="0" y="7876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315152">
            <a:off x="11346594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315152">
            <a:off x="5777905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315152">
            <a:off x="209217" y="-5008139"/>
            <a:ext cx="5929198" cy="7876954"/>
          </a:xfrm>
          <a:custGeom>
            <a:avLst/>
            <a:gdLst/>
            <a:ahLst/>
            <a:cxnLst/>
            <a:rect l="l" t="t" r="r" b="b"/>
            <a:pathLst>
              <a:path w="5929198" h="7876954">
                <a:moveTo>
                  <a:pt x="0" y="0"/>
                </a:moveTo>
                <a:lnTo>
                  <a:pt x="5929198" y="0"/>
                </a:lnTo>
                <a:lnTo>
                  <a:pt x="5929198" y="7876954"/>
                </a:lnTo>
                <a:lnTo>
                  <a:pt x="0" y="7876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230254" y="514986"/>
            <a:ext cx="7827493" cy="141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6"/>
              </a:lnSpc>
              <a:spcBef>
                <a:spcPct val="0"/>
              </a:spcBef>
            </a:pPr>
            <a:r>
              <a:rPr lang="en-US" sz="8226">
                <a:solidFill>
                  <a:srgbClr val="FFFFFF"/>
                </a:solidFill>
                <a:latin typeface="Gliker"/>
              </a:rPr>
              <a:t>Data Collection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97059" y="4240723"/>
            <a:ext cx="15862241" cy="4617554"/>
            <a:chOff x="0" y="0"/>
            <a:chExt cx="21149655" cy="615673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6619424" cy="1761060"/>
              <a:chOff x="0" y="0"/>
              <a:chExt cx="1282874" cy="34130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82874" cy="341302"/>
              </a:xfrm>
              <a:custGeom>
                <a:avLst/>
                <a:gdLst/>
                <a:ahLst/>
                <a:cxnLst/>
                <a:rect l="l" t="t" r="r" b="b"/>
                <a:pathLst>
                  <a:path w="1282874" h="341302">
                    <a:moveTo>
                      <a:pt x="1079674" y="0"/>
                    </a:moveTo>
                    <a:cubicBezTo>
                      <a:pt x="1191899" y="0"/>
                      <a:pt x="1282874" y="76403"/>
                      <a:pt x="1282874" y="170651"/>
                    </a:cubicBezTo>
                    <a:cubicBezTo>
                      <a:pt x="1282874" y="264899"/>
                      <a:pt x="1191899" y="341302"/>
                      <a:pt x="1079674" y="341302"/>
                    </a:cubicBezTo>
                    <a:lnTo>
                      <a:pt x="203200" y="341302"/>
                    </a:lnTo>
                    <a:cubicBezTo>
                      <a:pt x="90976" y="341302"/>
                      <a:pt x="0" y="264899"/>
                      <a:pt x="0" y="170651"/>
                    </a:cubicBezTo>
                    <a:cubicBezTo>
                      <a:pt x="0" y="7640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282874" cy="379402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2292360" y="0"/>
              <a:ext cx="6619424" cy="1761060"/>
              <a:chOff x="0" y="0"/>
              <a:chExt cx="1282874" cy="34130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82874" cy="341302"/>
              </a:xfrm>
              <a:custGeom>
                <a:avLst/>
                <a:gdLst/>
                <a:ahLst/>
                <a:cxnLst/>
                <a:rect l="l" t="t" r="r" b="b"/>
                <a:pathLst>
                  <a:path w="1282874" h="341302">
                    <a:moveTo>
                      <a:pt x="1079674" y="0"/>
                    </a:moveTo>
                    <a:cubicBezTo>
                      <a:pt x="1191899" y="0"/>
                      <a:pt x="1282874" y="76403"/>
                      <a:pt x="1282874" y="170651"/>
                    </a:cubicBezTo>
                    <a:cubicBezTo>
                      <a:pt x="1282874" y="264899"/>
                      <a:pt x="1191899" y="341302"/>
                      <a:pt x="1079674" y="341302"/>
                    </a:cubicBezTo>
                    <a:lnTo>
                      <a:pt x="203200" y="341302"/>
                    </a:lnTo>
                    <a:cubicBezTo>
                      <a:pt x="90976" y="341302"/>
                      <a:pt x="0" y="264899"/>
                      <a:pt x="0" y="170651"/>
                    </a:cubicBezTo>
                    <a:cubicBezTo>
                      <a:pt x="0" y="7640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82874" cy="379402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184818" y="551365"/>
              <a:ext cx="7726966" cy="1330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DM Sans Bold"/>
                </a:rPr>
                <a:t>Total of 76 facial images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FFFFFF"/>
                </a:solidFill>
                <a:latin typeface="DM Sans Bold"/>
              </a:endParaRP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11947497" y="0"/>
              <a:ext cx="6619424" cy="1761060"/>
              <a:chOff x="0" y="0"/>
              <a:chExt cx="1282874" cy="34130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82874" cy="341302"/>
              </a:xfrm>
              <a:custGeom>
                <a:avLst/>
                <a:gdLst/>
                <a:ahLst/>
                <a:cxnLst/>
                <a:rect l="l" t="t" r="r" b="b"/>
                <a:pathLst>
                  <a:path w="1282874" h="341302">
                    <a:moveTo>
                      <a:pt x="1079674" y="0"/>
                    </a:moveTo>
                    <a:cubicBezTo>
                      <a:pt x="1191899" y="0"/>
                      <a:pt x="1282874" y="76403"/>
                      <a:pt x="1282874" y="170651"/>
                    </a:cubicBezTo>
                    <a:cubicBezTo>
                      <a:pt x="1282874" y="264899"/>
                      <a:pt x="1191899" y="341302"/>
                      <a:pt x="1079674" y="341302"/>
                    </a:cubicBezTo>
                    <a:lnTo>
                      <a:pt x="203200" y="341302"/>
                    </a:lnTo>
                    <a:cubicBezTo>
                      <a:pt x="90976" y="341302"/>
                      <a:pt x="0" y="264899"/>
                      <a:pt x="0" y="170651"/>
                    </a:cubicBezTo>
                    <a:cubicBezTo>
                      <a:pt x="0" y="7640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282874" cy="379402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3900886" y="0"/>
              <a:ext cx="6619424" cy="1761060"/>
              <a:chOff x="0" y="0"/>
              <a:chExt cx="1282874" cy="34130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82874" cy="341302"/>
              </a:xfrm>
              <a:custGeom>
                <a:avLst/>
                <a:gdLst/>
                <a:ahLst/>
                <a:cxnLst/>
                <a:rect l="l" t="t" r="r" b="b"/>
                <a:pathLst>
                  <a:path w="1282874" h="341302">
                    <a:moveTo>
                      <a:pt x="1079674" y="0"/>
                    </a:moveTo>
                    <a:cubicBezTo>
                      <a:pt x="1191899" y="0"/>
                      <a:pt x="1282874" y="76403"/>
                      <a:pt x="1282874" y="170651"/>
                    </a:cubicBezTo>
                    <a:cubicBezTo>
                      <a:pt x="1282874" y="264899"/>
                      <a:pt x="1191899" y="341302"/>
                      <a:pt x="1079674" y="341302"/>
                    </a:cubicBezTo>
                    <a:lnTo>
                      <a:pt x="203200" y="341302"/>
                    </a:lnTo>
                    <a:cubicBezTo>
                      <a:pt x="90976" y="341302"/>
                      <a:pt x="0" y="264899"/>
                      <a:pt x="0" y="170651"/>
                    </a:cubicBezTo>
                    <a:cubicBezTo>
                      <a:pt x="0" y="7640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282874" cy="379402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4787302" y="552907"/>
              <a:ext cx="6362352" cy="1330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DM Sans Bold"/>
                </a:rPr>
                <a:t>10 students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FFFFFF"/>
                </a:solidFill>
                <a:latin typeface="DM Sans Bold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0" y="2871568"/>
              <a:ext cx="8599344" cy="3150655"/>
              <a:chOff x="0" y="0"/>
              <a:chExt cx="1666592" cy="61061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666592" cy="610611"/>
              </a:xfrm>
              <a:custGeom>
                <a:avLst/>
                <a:gdLst/>
                <a:ahLst/>
                <a:cxnLst/>
                <a:rect l="l" t="t" r="r" b="b"/>
                <a:pathLst>
                  <a:path w="1666592" h="610611">
                    <a:moveTo>
                      <a:pt x="1463392" y="0"/>
                    </a:moveTo>
                    <a:cubicBezTo>
                      <a:pt x="1575616" y="0"/>
                      <a:pt x="1666592" y="136690"/>
                      <a:pt x="1666592" y="305306"/>
                    </a:cubicBezTo>
                    <a:cubicBezTo>
                      <a:pt x="1666592" y="473921"/>
                      <a:pt x="1575616" y="610611"/>
                      <a:pt x="1463392" y="610611"/>
                    </a:cubicBezTo>
                    <a:lnTo>
                      <a:pt x="203200" y="610611"/>
                    </a:lnTo>
                    <a:cubicBezTo>
                      <a:pt x="90976" y="610611"/>
                      <a:pt x="0" y="473921"/>
                      <a:pt x="0" y="305306"/>
                    </a:cubicBezTo>
                    <a:cubicBezTo>
                      <a:pt x="0" y="13669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666592" cy="648711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450736" y="3670925"/>
              <a:ext cx="7697872" cy="201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DM Sans Bold"/>
                </a:rPr>
                <a:t>Captured using mobile phones and laptop cameras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FFFFFF"/>
                </a:solidFill>
                <a:latin typeface="DM Sans Bold"/>
              </a:endParaRP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12206483" y="2871568"/>
              <a:ext cx="8313826" cy="3150655"/>
              <a:chOff x="0" y="0"/>
              <a:chExt cx="1611257" cy="61061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611257" cy="610611"/>
              </a:xfrm>
              <a:custGeom>
                <a:avLst/>
                <a:gdLst/>
                <a:ahLst/>
                <a:cxnLst/>
                <a:rect l="l" t="t" r="r" b="b"/>
                <a:pathLst>
                  <a:path w="1611257" h="610611">
                    <a:moveTo>
                      <a:pt x="1408057" y="0"/>
                    </a:moveTo>
                    <a:cubicBezTo>
                      <a:pt x="1520282" y="0"/>
                      <a:pt x="1611257" y="136690"/>
                      <a:pt x="1611257" y="305306"/>
                    </a:cubicBezTo>
                    <a:cubicBezTo>
                      <a:pt x="1611257" y="473921"/>
                      <a:pt x="1520282" y="610611"/>
                      <a:pt x="1408057" y="610611"/>
                    </a:cubicBezTo>
                    <a:lnTo>
                      <a:pt x="203200" y="610611"/>
                    </a:lnTo>
                    <a:cubicBezTo>
                      <a:pt x="90976" y="610611"/>
                      <a:pt x="0" y="473921"/>
                      <a:pt x="0" y="305306"/>
                    </a:cubicBezTo>
                    <a:cubicBezTo>
                      <a:pt x="0" y="136690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418496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1611257" cy="648711"/>
              </a:xfrm>
              <a:prstGeom prst="rect">
                <a:avLst/>
              </a:prstGeom>
            </p:spPr>
            <p:txBody>
              <a:bodyPr lIns="45420" tIns="45420" rIns="45420" bIns="45420" rtlCol="0" anchor="ctr"/>
              <a:lstStyle/>
              <a:p>
                <a:pPr algn="ctr">
                  <a:lnSpc>
                    <a:spcPts val="2253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2522924" y="3454602"/>
              <a:ext cx="7680945" cy="2702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FFFFFF"/>
                  </a:solidFill>
                  <a:latin typeface="DM Sans Bold"/>
                </a:rPr>
                <a:t>Diverse set of visuals: various angles, lighting conditions, facial expressions</a:t>
              </a:r>
            </a:p>
            <a:p>
              <a:pPr>
                <a:lnSpc>
                  <a:spcPts val="4060"/>
                </a:lnSpc>
              </a:pPr>
              <a:endParaRPr lang="en-US" sz="2900">
                <a:solidFill>
                  <a:srgbClr val="FFFFFF"/>
                </a:solidFill>
                <a:latin typeface="DM Sans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1673</Words>
  <Application>Microsoft Office PowerPoint</Application>
  <PresentationFormat>Custom</PresentationFormat>
  <Paragraphs>229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Sanchez</vt:lpstr>
      <vt:lpstr>Arimo Bold Italics</vt:lpstr>
      <vt:lpstr>League Spartan</vt:lpstr>
      <vt:lpstr>DM Sans</vt:lpstr>
      <vt:lpstr>DM Sans Bold</vt:lpstr>
      <vt:lpstr>Arial</vt:lpstr>
      <vt:lpstr>Times New Roman</vt:lpstr>
      <vt:lpstr>Poppins Bold</vt:lpstr>
      <vt:lpstr>Gliker</vt:lpstr>
      <vt:lpstr>Calibri</vt:lpstr>
      <vt:lpstr>Script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MARKING USING FACE RECOGNITION</dc:title>
  <dc:creator>Sreya</dc:creator>
  <cp:lastModifiedBy>Riya George</cp:lastModifiedBy>
  <cp:revision>9</cp:revision>
  <dcterms:created xsi:type="dcterms:W3CDTF">2006-08-16T00:00:00Z</dcterms:created>
  <dcterms:modified xsi:type="dcterms:W3CDTF">2024-01-11T03:55:32Z</dcterms:modified>
  <dc:identifier>DAF5XatOvNU</dc:identifier>
</cp:coreProperties>
</file>